
<file path=[Content_Types].xml><?xml version="1.0" encoding="utf-8"?>
<Types xmlns="http://schemas.openxmlformats.org/package/2006/content-types">
  <Default Extension="avi" ContentType="video/x-msvideo"/>
  <Default Extension="fntdata" ContentType="application/x-fontdata"/>
  <Default Extension="m4a" ContentType="audio/mp4"/>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xml" ContentType="application/vnd.openxmlformats-officedocument.presentationml.tags+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7"/>
  </p:notesMasterIdLst>
  <p:sldIdLst>
    <p:sldId id="256" r:id="rId2"/>
    <p:sldId id="257" r:id="rId3"/>
    <p:sldId id="259" r:id="rId4"/>
    <p:sldId id="260" r:id="rId5"/>
    <p:sldId id="261" r:id="rId6"/>
    <p:sldId id="262" r:id="rId7"/>
    <p:sldId id="263" r:id="rId8"/>
    <p:sldId id="264" r:id="rId9"/>
    <p:sldId id="266" r:id="rId10"/>
    <p:sldId id="267" r:id="rId11"/>
    <p:sldId id="268" r:id="rId12"/>
    <p:sldId id="269" r:id="rId13"/>
    <p:sldId id="270" r:id="rId14"/>
    <p:sldId id="271" r:id="rId15"/>
    <p:sldId id="272" r:id="rId16"/>
  </p:sldIdLst>
  <p:sldSz cx="9144000" cy="5143500" type="screen16x9"/>
  <p:notesSz cx="6858000" cy="9144000"/>
  <p:embeddedFontLst>
    <p:embeddedFont>
      <p:font typeface="Lexend" panose="020B0604020202020204" charset="0"/>
      <p:regular r:id="rId18"/>
      <p:bold r:id="rId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69759" autoAdjust="0"/>
  </p:normalViewPr>
  <p:slideViewPr>
    <p:cSldViewPr snapToGrid="0">
      <p:cViewPr varScale="1">
        <p:scale>
          <a:sx n="63" d="100"/>
          <a:sy n="63" d="100"/>
        </p:scale>
        <p:origin x="48" y="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321F3E-4E67-4B50-80E6-D9F2DE41C008}" type="doc">
      <dgm:prSet loTypeId="urn:microsoft.com/office/officeart/2005/8/layout/bProcess3" loCatId="process" qsTypeId="urn:microsoft.com/office/officeart/2005/8/quickstyle/simple1" qsCatId="simple" csTypeId="urn:microsoft.com/office/officeart/2005/8/colors/colorful2" csCatId="colorful" phldr="1"/>
      <dgm:spPr/>
      <dgm:t>
        <a:bodyPr/>
        <a:lstStyle/>
        <a:p>
          <a:endParaRPr lang="en-US"/>
        </a:p>
      </dgm:t>
    </dgm:pt>
    <dgm:pt modelId="{C3AC39C1-59B5-44C8-A448-C78ED3E8BC80}">
      <dgm:prSet phldrT="[Text]" custT="1"/>
      <dgm:spPr/>
      <dgm:t>
        <a:bodyPr/>
        <a:lstStyle/>
        <a:p>
          <a:r>
            <a:rPr lang="en-US" sz="4800" dirty="0"/>
            <a:t>Cell Phone Videos	</a:t>
          </a:r>
        </a:p>
      </dgm:t>
    </dgm:pt>
    <dgm:pt modelId="{E0008578-1223-4580-805F-4885ED9ABC4A}" type="parTrans" cxnId="{F51CC4A8-12A4-4983-AF18-2A1760926CCC}">
      <dgm:prSet/>
      <dgm:spPr/>
      <dgm:t>
        <a:bodyPr/>
        <a:lstStyle/>
        <a:p>
          <a:endParaRPr lang="en-US"/>
        </a:p>
      </dgm:t>
    </dgm:pt>
    <dgm:pt modelId="{398F5B1B-3A01-4534-94D1-6403D77853D3}" type="sibTrans" cxnId="{F51CC4A8-12A4-4983-AF18-2A1760926CCC}">
      <dgm:prSet>
        <dgm:style>
          <a:lnRef idx="3">
            <a:schemeClr val="accent4"/>
          </a:lnRef>
          <a:fillRef idx="0">
            <a:schemeClr val="accent4"/>
          </a:fillRef>
          <a:effectRef idx="2">
            <a:schemeClr val="accent4"/>
          </a:effectRef>
          <a:fontRef idx="minor">
            <a:schemeClr val="tx1"/>
          </a:fontRef>
        </dgm:style>
      </dgm:prSet>
      <dgm:spPr/>
      <dgm:t>
        <a:bodyPr/>
        <a:lstStyle/>
        <a:p>
          <a:endParaRPr lang="en-US"/>
        </a:p>
      </dgm:t>
    </dgm:pt>
    <dgm:pt modelId="{49849A55-C745-4811-9E15-4214D38FA8C4}">
      <dgm:prSet phldrT="[Text]" custT="1"/>
      <dgm:spPr/>
      <dgm:t>
        <a:bodyPr/>
        <a:lstStyle/>
        <a:p>
          <a:r>
            <a:rPr lang="en-US" sz="4800" dirty="0"/>
            <a:t>Person Tracking</a:t>
          </a:r>
        </a:p>
      </dgm:t>
    </dgm:pt>
    <dgm:pt modelId="{43EE1AD3-458F-474E-B826-2E2214853225}" type="parTrans" cxnId="{C2F3E740-D992-4C98-A06E-D827E4FA2647}">
      <dgm:prSet/>
      <dgm:spPr/>
      <dgm:t>
        <a:bodyPr/>
        <a:lstStyle/>
        <a:p>
          <a:endParaRPr lang="en-US"/>
        </a:p>
      </dgm:t>
    </dgm:pt>
    <dgm:pt modelId="{8060F576-DB68-4A02-8DF0-15544090EAD4}" type="sibTrans" cxnId="{C2F3E740-D992-4C98-A06E-D827E4FA2647}">
      <dgm:prSet>
        <dgm:style>
          <a:lnRef idx="3">
            <a:schemeClr val="accent4"/>
          </a:lnRef>
          <a:fillRef idx="0">
            <a:schemeClr val="accent4"/>
          </a:fillRef>
          <a:effectRef idx="2">
            <a:schemeClr val="accent4"/>
          </a:effectRef>
          <a:fontRef idx="minor">
            <a:schemeClr val="tx1"/>
          </a:fontRef>
        </dgm:style>
      </dgm:prSet>
      <dgm:spPr/>
      <dgm:t>
        <a:bodyPr/>
        <a:lstStyle/>
        <a:p>
          <a:endParaRPr lang="en-US"/>
        </a:p>
      </dgm:t>
    </dgm:pt>
    <dgm:pt modelId="{2BF1CC83-2ADB-42A1-9378-308CF3C71FA7}">
      <dgm:prSet phldrT="[Text]" custT="1"/>
      <dgm:spPr/>
      <dgm:t>
        <a:bodyPr/>
        <a:lstStyle/>
        <a:p>
          <a:r>
            <a:rPr lang="en-US" sz="4800" dirty="0"/>
            <a:t>Manual Curation</a:t>
          </a:r>
        </a:p>
      </dgm:t>
    </dgm:pt>
    <dgm:pt modelId="{30596381-6F83-4999-A50C-568D35BD2257}" type="parTrans" cxnId="{CFB9E77B-EF02-4775-90A8-FB9859F2C5FD}">
      <dgm:prSet/>
      <dgm:spPr/>
      <dgm:t>
        <a:bodyPr/>
        <a:lstStyle/>
        <a:p>
          <a:endParaRPr lang="en-US"/>
        </a:p>
      </dgm:t>
    </dgm:pt>
    <dgm:pt modelId="{1F3D588D-A88E-4DA8-91FF-BB63F6E81809}" type="sibTrans" cxnId="{CFB9E77B-EF02-4775-90A8-FB9859F2C5FD}">
      <dgm:prSet>
        <dgm:style>
          <a:lnRef idx="3">
            <a:schemeClr val="accent4"/>
          </a:lnRef>
          <a:fillRef idx="0">
            <a:schemeClr val="accent4"/>
          </a:fillRef>
          <a:effectRef idx="2">
            <a:schemeClr val="accent4"/>
          </a:effectRef>
          <a:fontRef idx="minor">
            <a:schemeClr val="tx1"/>
          </a:fontRef>
        </dgm:style>
      </dgm:prSet>
      <dgm:spPr/>
      <dgm:t>
        <a:bodyPr/>
        <a:lstStyle/>
        <a:p>
          <a:endParaRPr lang="en-US"/>
        </a:p>
      </dgm:t>
    </dgm:pt>
    <dgm:pt modelId="{7F5241FC-1AC9-4AF2-9822-45F6CCADBFDA}">
      <dgm:prSet phldrT="[Text]" custT="1"/>
      <dgm:spPr/>
      <dgm:t>
        <a:bodyPr/>
        <a:lstStyle/>
        <a:p>
          <a:r>
            <a:rPr lang="en-US" sz="4800" dirty="0"/>
            <a:t>Keypoint Extraction</a:t>
          </a:r>
        </a:p>
      </dgm:t>
    </dgm:pt>
    <dgm:pt modelId="{96D3A9FD-F066-43C0-A910-0FE50D44AA03}" type="parTrans" cxnId="{57FEA3B4-C79E-4D61-9771-73C02D0B7A24}">
      <dgm:prSet/>
      <dgm:spPr/>
      <dgm:t>
        <a:bodyPr/>
        <a:lstStyle/>
        <a:p>
          <a:endParaRPr lang="en-US"/>
        </a:p>
      </dgm:t>
    </dgm:pt>
    <dgm:pt modelId="{BB006556-081F-4AF0-A75F-32A40BD38FDE}" type="sibTrans" cxnId="{57FEA3B4-C79E-4D61-9771-73C02D0B7A24}">
      <dgm:prSet>
        <dgm:style>
          <a:lnRef idx="3">
            <a:schemeClr val="accent4"/>
          </a:lnRef>
          <a:fillRef idx="0">
            <a:schemeClr val="accent4"/>
          </a:fillRef>
          <a:effectRef idx="2">
            <a:schemeClr val="accent4"/>
          </a:effectRef>
          <a:fontRef idx="minor">
            <a:schemeClr val="tx1"/>
          </a:fontRef>
        </dgm:style>
      </dgm:prSet>
      <dgm:spPr/>
      <dgm:t>
        <a:bodyPr/>
        <a:lstStyle/>
        <a:p>
          <a:endParaRPr lang="en-US"/>
        </a:p>
      </dgm:t>
    </dgm:pt>
    <dgm:pt modelId="{A7DCA647-6435-44C6-9257-532A687EB5CB}">
      <dgm:prSet phldrT="[Text]" custT="1"/>
      <dgm:spPr>
        <a:solidFill>
          <a:schemeClr val="accent2">
            <a:lumMod val="40000"/>
            <a:lumOff val="60000"/>
          </a:schemeClr>
        </a:solidFill>
      </dgm:spPr>
      <dgm:t>
        <a:bodyPr/>
        <a:lstStyle/>
        <a:p>
          <a:r>
            <a:rPr lang="en-US" sz="4800" dirty="0"/>
            <a:t>Filtering &amp; Feature Addition</a:t>
          </a:r>
        </a:p>
      </dgm:t>
    </dgm:pt>
    <dgm:pt modelId="{75AB8BD3-2523-4579-9F51-F5C966185D9D}" type="parTrans" cxnId="{CA0CE0A1-74F6-4E83-9B12-D715E998F6A0}">
      <dgm:prSet/>
      <dgm:spPr/>
      <dgm:t>
        <a:bodyPr/>
        <a:lstStyle/>
        <a:p>
          <a:endParaRPr lang="en-US"/>
        </a:p>
      </dgm:t>
    </dgm:pt>
    <dgm:pt modelId="{13963CD1-71F9-4393-8FC4-1387C384CB2B}" type="sibTrans" cxnId="{CA0CE0A1-74F6-4E83-9B12-D715E998F6A0}">
      <dgm:prSet>
        <dgm:style>
          <a:lnRef idx="3">
            <a:schemeClr val="accent4"/>
          </a:lnRef>
          <a:fillRef idx="0">
            <a:schemeClr val="accent4"/>
          </a:fillRef>
          <a:effectRef idx="2">
            <a:schemeClr val="accent4"/>
          </a:effectRef>
          <a:fontRef idx="minor">
            <a:schemeClr val="tx1"/>
          </a:fontRef>
        </dgm:style>
      </dgm:prSet>
      <dgm:spPr/>
      <dgm:t>
        <a:bodyPr/>
        <a:lstStyle/>
        <a:p>
          <a:endParaRPr lang="en-US"/>
        </a:p>
      </dgm:t>
    </dgm:pt>
    <dgm:pt modelId="{91490F7E-0DA9-48DF-941E-70CFA9CF7D19}">
      <dgm:prSet phldrT="[Text]" custT="1"/>
      <dgm:spPr>
        <a:solidFill>
          <a:schemeClr val="accent5">
            <a:lumMod val="50000"/>
          </a:schemeClr>
        </a:solidFill>
      </dgm:spPr>
      <dgm:t>
        <a:bodyPr/>
        <a:lstStyle/>
        <a:p>
          <a:r>
            <a:rPr lang="en-US" sz="4800" dirty="0"/>
            <a:t>AI Model</a:t>
          </a:r>
        </a:p>
      </dgm:t>
    </dgm:pt>
    <dgm:pt modelId="{E65C0C2F-400F-4695-AEB9-E6BE854FD68A}" type="parTrans" cxnId="{83527F89-BE5C-497B-AF4F-E4AEC55A8541}">
      <dgm:prSet/>
      <dgm:spPr/>
      <dgm:t>
        <a:bodyPr/>
        <a:lstStyle/>
        <a:p>
          <a:endParaRPr lang="en-US"/>
        </a:p>
      </dgm:t>
    </dgm:pt>
    <dgm:pt modelId="{F0DBFC70-82F1-41AB-A221-BF1188606630}" type="sibTrans" cxnId="{83527F89-BE5C-497B-AF4F-E4AEC55A8541}">
      <dgm:prSet>
        <dgm:style>
          <a:lnRef idx="3">
            <a:schemeClr val="accent4"/>
          </a:lnRef>
          <a:fillRef idx="0">
            <a:schemeClr val="accent4"/>
          </a:fillRef>
          <a:effectRef idx="2">
            <a:schemeClr val="accent4"/>
          </a:effectRef>
          <a:fontRef idx="minor">
            <a:schemeClr val="tx1"/>
          </a:fontRef>
        </dgm:style>
      </dgm:prSet>
      <dgm:spPr/>
      <dgm:t>
        <a:bodyPr/>
        <a:lstStyle/>
        <a:p>
          <a:endParaRPr lang="en-US"/>
        </a:p>
      </dgm:t>
    </dgm:pt>
    <dgm:pt modelId="{A7F559E2-84AF-4A1E-9D7F-2E6BBAD70380}">
      <dgm:prSet phldrT="[Text]" custT="1"/>
      <dgm:spPr>
        <a:solidFill>
          <a:srgbClr val="7030A0"/>
        </a:solidFill>
      </dgm:spPr>
      <dgm:t>
        <a:bodyPr/>
        <a:lstStyle/>
        <a:p>
          <a:r>
            <a:rPr lang="en-US" sz="4800" dirty="0"/>
            <a:t>Observational Gait Score</a:t>
          </a:r>
        </a:p>
      </dgm:t>
    </dgm:pt>
    <dgm:pt modelId="{4E793D9F-BDC2-427E-8F65-6E4CCE33C96A}" type="parTrans" cxnId="{CC59CE27-C5A1-47F9-A860-D94399AD672C}">
      <dgm:prSet/>
      <dgm:spPr/>
      <dgm:t>
        <a:bodyPr/>
        <a:lstStyle/>
        <a:p>
          <a:endParaRPr lang="en-US"/>
        </a:p>
      </dgm:t>
    </dgm:pt>
    <dgm:pt modelId="{0C582059-59F6-4632-965D-43B5CBB1D5A3}" type="sibTrans" cxnId="{CC59CE27-C5A1-47F9-A860-D94399AD672C}">
      <dgm:prSet/>
      <dgm:spPr/>
      <dgm:t>
        <a:bodyPr/>
        <a:lstStyle/>
        <a:p>
          <a:endParaRPr lang="en-US"/>
        </a:p>
      </dgm:t>
    </dgm:pt>
    <dgm:pt modelId="{EA32C38B-27A8-41C5-A46B-D301DBBB8452}">
      <dgm:prSet phldrT="[Text]"/>
      <dgm:spPr/>
      <dgm:t>
        <a:bodyPr/>
        <a:lstStyle/>
        <a:p>
          <a:r>
            <a:rPr lang="en-US" dirty="0"/>
            <a:t>Observational Gait Score Prediction</a:t>
          </a:r>
        </a:p>
      </dgm:t>
    </dgm:pt>
    <dgm:pt modelId="{FFF1DEBC-8970-416A-918F-08EE9EA8A452}" type="sibTrans" cxnId="{F4B486E0-A9CC-4509-BB0C-18658C103488}">
      <dgm:prSet/>
      <dgm:spPr/>
      <dgm:t>
        <a:bodyPr/>
        <a:lstStyle/>
        <a:p>
          <a:endParaRPr lang="en-US"/>
        </a:p>
      </dgm:t>
    </dgm:pt>
    <dgm:pt modelId="{278C18CA-31BD-4B70-9247-E927DB4322E6}" type="parTrans" cxnId="{F4B486E0-A9CC-4509-BB0C-18658C103488}">
      <dgm:prSet/>
      <dgm:spPr/>
      <dgm:t>
        <a:bodyPr/>
        <a:lstStyle/>
        <a:p>
          <a:endParaRPr lang="en-US"/>
        </a:p>
      </dgm:t>
    </dgm:pt>
    <dgm:pt modelId="{DEF5868E-9CEE-4191-BCD0-3606FCC76AC3}" type="pres">
      <dgm:prSet presAssocID="{0B321F3E-4E67-4B50-80E6-D9F2DE41C008}" presName="Name0" presStyleCnt="0">
        <dgm:presLayoutVars>
          <dgm:dir/>
          <dgm:resizeHandles val="exact"/>
        </dgm:presLayoutVars>
      </dgm:prSet>
      <dgm:spPr/>
    </dgm:pt>
    <dgm:pt modelId="{359CE803-640E-4BDD-8723-81CDE4702F82}" type="pres">
      <dgm:prSet presAssocID="{C3AC39C1-59B5-44C8-A448-C78ED3E8BC80}" presName="node" presStyleLbl="node1" presStyleIdx="0" presStyleCnt="8">
        <dgm:presLayoutVars>
          <dgm:bulletEnabled val="1"/>
        </dgm:presLayoutVars>
      </dgm:prSet>
      <dgm:spPr/>
    </dgm:pt>
    <dgm:pt modelId="{4B8A2589-84C1-431A-8239-FA425F9C4CA5}" type="pres">
      <dgm:prSet presAssocID="{398F5B1B-3A01-4534-94D1-6403D77853D3}" presName="sibTrans" presStyleLbl="sibTrans1D1" presStyleIdx="0" presStyleCnt="7"/>
      <dgm:spPr/>
    </dgm:pt>
    <dgm:pt modelId="{66A6EF28-C639-4EB7-B1D7-9EED753D75B9}" type="pres">
      <dgm:prSet presAssocID="{398F5B1B-3A01-4534-94D1-6403D77853D3}" presName="connectorText" presStyleLbl="sibTrans1D1" presStyleIdx="0" presStyleCnt="7"/>
      <dgm:spPr/>
    </dgm:pt>
    <dgm:pt modelId="{BF09789F-F98F-4527-A59E-18FAD70940BA}" type="pres">
      <dgm:prSet presAssocID="{49849A55-C745-4811-9E15-4214D38FA8C4}" presName="node" presStyleLbl="node1" presStyleIdx="1" presStyleCnt="8">
        <dgm:presLayoutVars>
          <dgm:bulletEnabled val="1"/>
        </dgm:presLayoutVars>
      </dgm:prSet>
      <dgm:spPr/>
    </dgm:pt>
    <dgm:pt modelId="{49B31A3F-3F9F-4EFF-8EB3-63F579854240}" type="pres">
      <dgm:prSet presAssocID="{8060F576-DB68-4A02-8DF0-15544090EAD4}" presName="sibTrans" presStyleLbl="sibTrans1D1" presStyleIdx="1" presStyleCnt="7"/>
      <dgm:spPr/>
    </dgm:pt>
    <dgm:pt modelId="{496A3B8A-C442-4DDA-9B3F-5BFE76F1A789}" type="pres">
      <dgm:prSet presAssocID="{8060F576-DB68-4A02-8DF0-15544090EAD4}" presName="connectorText" presStyleLbl="sibTrans1D1" presStyleIdx="1" presStyleCnt="7"/>
      <dgm:spPr/>
    </dgm:pt>
    <dgm:pt modelId="{31AC57F9-3F53-448E-A493-78BF115983E5}" type="pres">
      <dgm:prSet presAssocID="{2BF1CC83-2ADB-42A1-9378-308CF3C71FA7}" presName="node" presStyleLbl="node1" presStyleIdx="2" presStyleCnt="8">
        <dgm:presLayoutVars>
          <dgm:bulletEnabled val="1"/>
        </dgm:presLayoutVars>
      </dgm:prSet>
      <dgm:spPr/>
    </dgm:pt>
    <dgm:pt modelId="{A166C6A1-B5F2-4EE9-9D6A-CB528A291E7C}" type="pres">
      <dgm:prSet presAssocID="{1F3D588D-A88E-4DA8-91FF-BB63F6E81809}" presName="sibTrans" presStyleLbl="sibTrans1D1" presStyleIdx="2" presStyleCnt="7"/>
      <dgm:spPr/>
    </dgm:pt>
    <dgm:pt modelId="{62D73BB4-4B51-48F8-8055-63F881F389A4}" type="pres">
      <dgm:prSet presAssocID="{1F3D588D-A88E-4DA8-91FF-BB63F6E81809}" presName="connectorText" presStyleLbl="sibTrans1D1" presStyleIdx="2" presStyleCnt="7"/>
      <dgm:spPr/>
    </dgm:pt>
    <dgm:pt modelId="{82D33D77-D5F8-4C5E-A769-D9C096E9520A}" type="pres">
      <dgm:prSet presAssocID="{7F5241FC-1AC9-4AF2-9822-45F6CCADBFDA}" presName="node" presStyleLbl="node1" presStyleIdx="3" presStyleCnt="8" custScaleX="115589">
        <dgm:presLayoutVars>
          <dgm:bulletEnabled val="1"/>
        </dgm:presLayoutVars>
      </dgm:prSet>
      <dgm:spPr/>
    </dgm:pt>
    <dgm:pt modelId="{E62162B9-9224-4502-ABBF-DE8A86463F89}" type="pres">
      <dgm:prSet presAssocID="{BB006556-081F-4AF0-A75F-32A40BD38FDE}" presName="sibTrans" presStyleLbl="sibTrans1D1" presStyleIdx="3" presStyleCnt="7"/>
      <dgm:spPr/>
    </dgm:pt>
    <dgm:pt modelId="{E1A7856F-C6D8-493D-B137-F8101192634B}" type="pres">
      <dgm:prSet presAssocID="{BB006556-081F-4AF0-A75F-32A40BD38FDE}" presName="connectorText" presStyleLbl="sibTrans1D1" presStyleIdx="3" presStyleCnt="7"/>
      <dgm:spPr/>
    </dgm:pt>
    <dgm:pt modelId="{3C3E23FA-3C46-4C63-B1ED-5662A5A0AD64}" type="pres">
      <dgm:prSet presAssocID="{A7DCA647-6435-44C6-9257-532A687EB5CB}" presName="node" presStyleLbl="node1" presStyleIdx="4" presStyleCnt="8">
        <dgm:presLayoutVars>
          <dgm:bulletEnabled val="1"/>
        </dgm:presLayoutVars>
      </dgm:prSet>
      <dgm:spPr/>
    </dgm:pt>
    <dgm:pt modelId="{800BE066-A562-41C3-8E0E-1D6290AA2D88}" type="pres">
      <dgm:prSet presAssocID="{13963CD1-71F9-4393-8FC4-1387C384CB2B}" presName="sibTrans" presStyleLbl="sibTrans1D1" presStyleIdx="4" presStyleCnt="7"/>
      <dgm:spPr/>
    </dgm:pt>
    <dgm:pt modelId="{6F6253F3-6634-4E72-AABF-D5C9A31D556B}" type="pres">
      <dgm:prSet presAssocID="{13963CD1-71F9-4393-8FC4-1387C384CB2B}" presName="connectorText" presStyleLbl="sibTrans1D1" presStyleIdx="4" presStyleCnt="7"/>
      <dgm:spPr/>
    </dgm:pt>
    <dgm:pt modelId="{70B702E1-9A7C-4018-86AB-76AB67D00847}" type="pres">
      <dgm:prSet presAssocID="{91490F7E-0DA9-48DF-941E-70CFA9CF7D19}" presName="node" presStyleLbl="node1" presStyleIdx="5" presStyleCnt="8">
        <dgm:presLayoutVars>
          <dgm:bulletEnabled val="1"/>
        </dgm:presLayoutVars>
      </dgm:prSet>
      <dgm:spPr/>
    </dgm:pt>
    <dgm:pt modelId="{76A7DBEF-48A1-4A38-9FA1-CE0F6A68DC7E}" type="pres">
      <dgm:prSet presAssocID="{F0DBFC70-82F1-41AB-A221-BF1188606630}" presName="sibTrans" presStyleLbl="sibTrans1D1" presStyleIdx="5" presStyleCnt="7"/>
      <dgm:spPr/>
    </dgm:pt>
    <dgm:pt modelId="{FBBE09CA-5C8F-4D91-BD45-03AE91F88AA4}" type="pres">
      <dgm:prSet presAssocID="{F0DBFC70-82F1-41AB-A221-BF1188606630}" presName="connectorText" presStyleLbl="sibTrans1D1" presStyleIdx="5" presStyleCnt="7"/>
      <dgm:spPr/>
    </dgm:pt>
    <dgm:pt modelId="{465BDAE2-8D2A-4235-A70C-A7EAEB598FB9}" type="pres">
      <dgm:prSet presAssocID="{A7F559E2-84AF-4A1E-9D7F-2E6BBAD70380}" presName="node" presStyleLbl="node1" presStyleIdx="6" presStyleCnt="8" custScaleX="167403">
        <dgm:presLayoutVars>
          <dgm:bulletEnabled val="1"/>
        </dgm:presLayoutVars>
      </dgm:prSet>
      <dgm:spPr/>
    </dgm:pt>
    <dgm:pt modelId="{95A751BB-9D11-4F94-8B71-D643A7661C95}" type="pres">
      <dgm:prSet presAssocID="{0C582059-59F6-4632-965D-43B5CBB1D5A3}" presName="sibTrans" presStyleLbl="sibTrans1D1" presStyleIdx="6" presStyleCnt="7"/>
      <dgm:spPr/>
    </dgm:pt>
    <dgm:pt modelId="{BACB0AF5-4545-470A-82A2-D4C0B30B7F02}" type="pres">
      <dgm:prSet presAssocID="{0C582059-59F6-4632-965D-43B5CBB1D5A3}" presName="connectorText" presStyleLbl="sibTrans1D1" presStyleIdx="6" presStyleCnt="7"/>
      <dgm:spPr/>
    </dgm:pt>
    <dgm:pt modelId="{5E7E9832-052C-42E2-895F-87BFB3854F2D}" type="pres">
      <dgm:prSet presAssocID="{EA32C38B-27A8-41C5-A46B-D301DBBB8452}" presName="node" presStyleLbl="node1" presStyleIdx="7" presStyleCnt="8">
        <dgm:presLayoutVars>
          <dgm:bulletEnabled val="1"/>
        </dgm:presLayoutVars>
      </dgm:prSet>
      <dgm:spPr/>
    </dgm:pt>
  </dgm:ptLst>
  <dgm:cxnLst>
    <dgm:cxn modelId="{FAE28203-7FE7-4CD1-B38F-7EA3FE130902}" type="presOf" srcId="{398F5B1B-3A01-4534-94D1-6403D77853D3}" destId="{66A6EF28-C639-4EB7-B1D7-9EED753D75B9}" srcOrd="1" destOrd="0" presId="urn:microsoft.com/office/officeart/2005/8/layout/bProcess3"/>
    <dgm:cxn modelId="{C51C8A09-D50E-4B6B-BE92-9E61F9AF5BCC}" type="presOf" srcId="{7F5241FC-1AC9-4AF2-9822-45F6CCADBFDA}" destId="{82D33D77-D5F8-4C5E-A769-D9C096E9520A}" srcOrd="0" destOrd="0" presId="urn:microsoft.com/office/officeart/2005/8/layout/bProcess3"/>
    <dgm:cxn modelId="{137C5A0B-8BD0-4A97-A431-AD4FFF7BAC86}" type="presOf" srcId="{13963CD1-71F9-4393-8FC4-1387C384CB2B}" destId="{6F6253F3-6634-4E72-AABF-D5C9A31D556B}" srcOrd="1" destOrd="0" presId="urn:microsoft.com/office/officeart/2005/8/layout/bProcess3"/>
    <dgm:cxn modelId="{C59D0017-E4EF-45AE-9B5F-A0A6A5B8DCBD}" type="presOf" srcId="{1F3D588D-A88E-4DA8-91FF-BB63F6E81809}" destId="{62D73BB4-4B51-48F8-8055-63F881F389A4}" srcOrd="1" destOrd="0" presId="urn:microsoft.com/office/officeart/2005/8/layout/bProcess3"/>
    <dgm:cxn modelId="{7B783919-CE2E-40FB-9A8C-AF31168F7226}" type="presOf" srcId="{F0DBFC70-82F1-41AB-A221-BF1188606630}" destId="{FBBE09CA-5C8F-4D91-BD45-03AE91F88AA4}" srcOrd="1" destOrd="0" presId="urn:microsoft.com/office/officeart/2005/8/layout/bProcess3"/>
    <dgm:cxn modelId="{BE989020-95F5-4E2E-A4CC-A0FF49B85678}" type="presOf" srcId="{13963CD1-71F9-4393-8FC4-1387C384CB2B}" destId="{800BE066-A562-41C3-8E0E-1D6290AA2D88}" srcOrd="0" destOrd="0" presId="urn:microsoft.com/office/officeart/2005/8/layout/bProcess3"/>
    <dgm:cxn modelId="{C6B4AF23-F8DB-44EC-8E26-A454D909B4F2}" type="presOf" srcId="{0C582059-59F6-4632-965D-43B5CBB1D5A3}" destId="{95A751BB-9D11-4F94-8B71-D643A7661C95}" srcOrd="0" destOrd="0" presId="urn:microsoft.com/office/officeart/2005/8/layout/bProcess3"/>
    <dgm:cxn modelId="{CC59CE27-C5A1-47F9-A860-D94399AD672C}" srcId="{0B321F3E-4E67-4B50-80E6-D9F2DE41C008}" destId="{A7F559E2-84AF-4A1E-9D7F-2E6BBAD70380}" srcOrd="6" destOrd="0" parTransId="{4E793D9F-BDC2-427E-8F65-6E4CCE33C96A}" sibTransId="{0C582059-59F6-4632-965D-43B5CBB1D5A3}"/>
    <dgm:cxn modelId="{C2F3E740-D992-4C98-A06E-D827E4FA2647}" srcId="{0B321F3E-4E67-4B50-80E6-D9F2DE41C008}" destId="{49849A55-C745-4811-9E15-4214D38FA8C4}" srcOrd="1" destOrd="0" parTransId="{43EE1AD3-458F-474E-B826-2E2214853225}" sibTransId="{8060F576-DB68-4A02-8DF0-15544090EAD4}"/>
    <dgm:cxn modelId="{4A7AB241-9359-48F6-9322-C935C79C1114}" type="presOf" srcId="{A7F559E2-84AF-4A1E-9D7F-2E6BBAD70380}" destId="{465BDAE2-8D2A-4235-A70C-A7EAEB598FB9}" srcOrd="0" destOrd="0" presId="urn:microsoft.com/office/officeart/2005/8/layout/bProcess3"/>
    <dgm:cxn modelId="{03E2486A-982F-47E2-9010-F3DA1F4E2EAF}" type="presOf" srcId="{0C582059-59F6-4632-965D-43B5CBB1D5A3}" destId="{BACB0AF5-4545-470A-82A2-D4C0B30B7F02}" srcOrd="1" destOrd="0" presId="urn:microsoft.com/office/officeart/2005/8/layout/bProcess3"/>
    <dgm:cxn modelId="{2DC1E14B-7BEA-4C5E-9E99-1756CD84F052}" type="presOf" srcId="{8060F576-DB68-4A02-8DF0-15544090EAD4}" destId="{49B31A3F-3F9F-4EFF-8EB3-63F579854240}" srcOrd="0" destOrd="0" presId="urn:microsoft.com/office/officeart/2005/8/layout/bProcess3"/>
    <dgm:cxn modelId="{495A9670-11A8-48DC-8110-83C34D5ABAF8}" type="presOf" srcId="{8060F576-DB68-4A02-8DF0-15544090EAD4}" destId="{496A3B8A-C442-4DDA-9B3F-5BFE76F1A789}" srcOrd="1" destOrd="0" presId="urn:microsoft.com/office/officeart/2005/8/layout/bProcess3"/>
    <dgm:cxn modelId="{05906873-0B16-4161-B494-045C95C43054}" type="presOf" srcId="{1F3D588D-A88E-4DA8-91FF-BB63F6E81809}" destId="{A166C6A1-B5F2-4EE9-9D6A-CB528A291E7C}" srcOrd="0" destOrd="0" presId="urn:microsoft.com/office/officeart/2005/8/layout/bProcess3"/>
    <dgm:cxn modelId="{34317377-09C9-45E5-9286-62745E495E8C}" type="presOf" srcId="{F0DBFC70-82F1-41AB-A221-BF1188606630}" destId="{76A7DBEF-48A1-4A38-9FA1-CE0F6A68DC7E}" srcOrd="0" destOrd="0" presId="urn:microsoft.com/office/officeart/2005/8/layout/bProcess3"/>
    <dgm:cxn modelId="{776B505A-BB6C-418F-88EA-265EA5DC75A3}" type="presOf" srcId="{EA32C38B-27A8-41C5-A46B-D301DBBB8452}" destId="{5E7E9832-052C-42E2-895F-87BFB3854F2D}" srcOrd="0" destOrd="0" presId="urn:microsoft.com/office/officeart/2005/8/layout/bProcess3"/>
    <dgm:cxn modelId="{CFB9E77B-EF02-4775-90A8-FB9859F2C5FD}" srcId="{0B321F3E-4E67-4B50-80E6-D9F2DE41C008}" destId="{2BF1CC83-2ADB-42A1-9378-308CF3C71FA7}" srcOrd="2" destOrd="0" parTransId="{30596381-6F83-4999-A50C-568D35BD2257}" sibTransId="{1F3D588D-A88E-4DA8-91FF-BB63F6E81809}"/>
    <dgm:cxn modelId="{B16DB482-6D13-4F11-BC42-A2B74C3C6193}" type="presOf" srcId="{C3AC39C1-59B5-44C8-A448-C78ED3E8BC80}" destId="{359CE803-640E-4BDD-8723-81CDE4702F82}" srcOrd="0" destOrd="0" presId="urn:microsoft.com/office/officeart/2005/8/layout/bProcess3"/>
    <dgm:cxn modelId="{83527F89-BE5C-497B-AF4F-E4AEC55A8541}" srcId="{0B321F3E-4E67-4B50-80E6-D9F2DE41C008}" destId="{91490F7E-0DA9-48DF-941E-70CFA9CF7D19}" srcOrd="5" destOrd="0" parTransId="{E65C0C2F-400F-4695-AEB9-E6BE854FD68A}" sibTransId="{F0DBFC70-82F1-41AB-A221-BF1188606630}"/>
    <dgm:cxn modelId="{295B5999-5EA7-428E-9E14-593F36E6EA8A}" type="presOf" srcId="{A7DCA647-6435-44C6-9257-532A687EB5CB}" destId="{3C3E23FA-3C46-4C63-B1ED-5662A5A0AD64}" srcOrd="0" destOrd="0" presId="urn:microsoft.com/office/officeart/2005/8/layout/bProcess3"/>
    <dgm:cxn modelId="{75B4249E-9076-45E1-BF5D-F398B92BC148}" type="presOf" srcId="{91490F7E-0DA9-48DF-941E-70CFA9CF7D19}" destId="{70B702E1-9A7C-4018-86AB-76AB67D00847}" srcOrd="0" destOrd="0" presId="urn:microsoft.com/office/officeart/2005/8/layout/bProcess3"/>
    <dgm:cxn modelId="{CA0CE0A1-74F6-4E83-9B12-D715E998F6A0}" srcId="{0B321F3E-4E67-4B50-80E6-D9F2DE41C008}" destId="{A7DCA647-6435-44C6-9257-532A687EB5CB}" srcOrd="4" destOrd="0" parTransId="{75AB8BD3-2523-4579-9F51-F5C966185D9D}" sibTransId="{13963CD1-71F9-4393-8FC4-1387C384CB2B}"/>
    <dgm:cxn modelId="{1584F4A4-0CFE-4D6E-A07C-B050FAFF6D91}" type="presOf" srcId="{0B321F3E-4E67-4B50-80E6-D9F2DE41C008}" destId="{DEF5868E-9CEE-4191-BCD0-3606FCC76AC3}" srcOrd="0" destOrd="0" presId="urn:microsoft.com/office/officeart/2005/8/layout/bProcess3"/>
    <dgm:cxn modelId="{F51CC4A8-12A4-4983-AF18-2A1760926CCC}" srcId="{0B321F3E-4E67-4B50-80E6-D9F2DE41C008}" destId="{C3AC39C1-59B5-44C8-A448-C78ED3E8BC80}" srcOrd="0" destOrd="0" parTransId="{E0008578-1223-4580-805F-4885ED9ABC4A}" sibTransId="{398F5B1B-3A01-4534-94D1-6403D77853D3}"/>
    <dgm:cxn modelId="{57FEA3B4-C79E-4D61-9771-73C02D0B7A24}" srcId="{0B321F3E-4E67-4B50-80E6-D9F2DE41C008}" destId="{7F5241FC-1AC9-4AF2-9822-45F6CCADBFDA}" srcOrd="3" destOrd="0" parTransId="{96D3A9FD-F066-43C0-A910-0FE50D44AA03}" sibTransId="{BB006556-081F-4AF0-A75F-32A40BD38FDE}"/>
    <dgm:cxn modelId="{E9C314CC-1C0B-4DAD-99AB-4E851BA4CEE4}" type="presOf" srcId="{49849A55-C745-4811-9E15-4214D38FA8C4}" destId="{BF09789F-F98F-4527-A59E-18FAD70940BA}" srcOrd="0" destOrd="0" presId="urn:microsoft.com/office/officeart/2005/8/layout/bProcess3"/>
    <dgm:cxn modelId="{5A67A7CD-55A5-402F-B636-39C8EBBD7311}" type="presOf" srcId="{2BF1CC83-2ADB-42A1-9378-308CF3C71FA7}" destId="{31AC57F9-3F53-448E-A493-78BF115983E5}" srcOrd="0" destOrd="0" presId="urn:microsoft.com/office/officeart/2005/8/layout/bProcess3"/>
    <dgm:cxn modelId="{9B482ED2-8621-4D3B-A45B-89647F062B88}" type="presOf" srcId="{398F5B1B-3A01-4534-94D1-6403D77853D3}" destId="{4B8A2589-84C1-431A-8239-FA425F9C4CA5}" srcOrd="0" destOrd="0" presId="urn:microsoft.com/office/officeart/2005/8/layout/bProcess3"/>
    <dgm:cxn modelId="{F4B486E0-A9CC-4509-BB0C-18658C103488}" srcId="{0B321F3E-4E67-4B50-80E6-D9F2DE41C008}" destId="{EA32C38B-27A8-41C5-A46B-D301DBBB8452}" srcOrd="7" destOrd="0" parTransId="{278C18CA-31BD-4B70-9247-E927DB4322E6}" sibTransId="{FFF1DEBC-8970-416A-918F-08EE9EA8A452}"/>
    <dgm:cxn modelId="{E780B6EB-54B3-457A-9C6F-EBD878DECCD5}" type="presOf" srcId="{BB006556-081F-4AF0-A75F-32A40BD38FDE}" destId="{E1A7856F-C6D8-493D-B137-F8101192634B}" srcOrd="1" destOrd="0" presId="urn:microsoft.com/office/officeart/2005/8/layout/bProcess3"/>
    <dgm:cxn modelId="{6A9590F2-F40C-44E7-BE02-688D4338B9F7}" type="presOf" srcId="{BB006556-081F-4AF0-A75F-32A40BD38FDE}" destId="{E62162B9-9224-4502-ABBF-DE8A86463F89}" srcOrd="0" destOrd="0" presId="urn:microsoft.com/office/officeart/2005/8/layout/bProcess3"/>
    <dgm:cxn modelId="{398D5FAC-471E-4E5B-9D7B-E06360DE43A1}" type="presParOf" srcId="{DEF5868E-9CEE-4191-BCD0-3606FCC76AC3}" destId="{359CE803-640E-4BDD-8723-81CDE4702F82}" srcOrd="0" destOrd="0" presId="urn:microsoft.com/office/officeart/2005/8/layout/bProcess3"/>
    <dgm:cxn modelId="{C78B3CFF-C23D-486C-BC9C-1FA84266FDBC}" type="presParOf" srcId="{DEF5868E-9CEE-4191-BCD0-3606FCC76AC3}" destId="{4B8A2589-84C1-431A-8239-FA425F9C4CA5}" srcOrd="1" destOrd="0" presId="urn:microsoft.com/office/officeart/2005/8/layout/bProcess3"/>
    <dgm:cxn modelId="{96186DC0-F43A-4199-86EE-F7C14F495D68}" type="presParOf" srcId="{4B8A2589-84C1-431A-8239-FA425F9C4CA5}" destId="{66A6EF28-C639-4EB7-B1D7-9EED753D75B9}" srcOrd="0" destOrd="0" presId="urn:microsoft.com/office/officeart/2005/8/layout/bProcess3"/>
    <dgm:cxn modelId="{54AFD193-FA79-489C-B3B6-2515DC1ECDA3}" type="presParOf" srcId="{DEF5868E-9CEE-4191-BCD0-3606FCC76AC3}" destId="{BF09789F-F98F-4527-A59E-18FAD70940BA}" srcOrd="2" destOrd="0" presId="urn:microsoft.com/office/officeart/2005/8/layout/bProcess3"/>
    <dgm:cxn modelId="{CACD3CF6-289D-4861-A268-E2E6FFB5F3A3}" type="presParOf" srcId="{DEF5868E-9CEE-4191-BCD0-3606FCC76AC3}" destId="{49B31A3F-3F9F-4EFF-8EB3-63F579854240}" srcOrd="3" destOrd="0" presId="urn:microsoft.com/office/officeart/2005/8/layout/bProcess3"/>
    <dgm:cxn modelId="{96D49C10-4196-462E-976A-EFE753FC0577}" type="presParOf" srcId="{49B31A3F-3F9F-4EFF-8EB3-63F579854240}" destId="{496A3B8A-C442-4DDA-9B3F-5BFE76F1A789}" srcOrd="0" destOrd="0" presId="urn:microsoft.com/office/officeart/2005/8/layout/bProcess3"/>
    <dgm:cxn modelId="{3E783A16-2196-418F-868B-C2C6F8246947}" type="presParOf" srcId="{DEF5868E-9CEE-4191-BCD0-3606FCC76AC3}" destId="{31AC57F9-3F53-448E-A493-78BF115983E5}" srcOrd="4" destOrd="0" presId="urn:microsoft.com/office/officeart/2005/8/layout/bProcess3"/>
    <dgm:cxn modelId="{51D56F6E-6958-44BC-97CF-250F5C67A859}" type="presParOf" srcId="{DEF5868E-9CEE-4191-BCD0-3606FCC76AC3}" destId="{A166C6A1-B5F2-4EE9-9D6A-CB528A291E7C}" srcOrd="5" destOrd="0" presId="urn:microsoft.com/office/officeart/2005/8/layout/bProcess3"/>
    <dgm:cxn modelId="{EA1C6308-4B95-4AEA-B9C8-A4B74D9A1D13}" type="presParOf" srcId="{A166C6A1-B5F2-4EE9-9D6A-CB528A291E7C}" destId="{62D73BB4-4B51-48F8-8055-63F881F389A4}" srcOrd="0" destOrd="0" presId="urn:microsoft.com/office/officeart/2005/8/layout/bProcess3"/>
    <dgm:cxn modelId="{5EE287A2-2127-4173-ACF8-43F5E4C367C6}" type="presParOf" srcId="{DEF5868E-9CEE-4191-BCD0-3606FCC76AC3}" destId="{82D33D77-D5F8-4C5E-A769-D9C096E9520A}" srcOrd="6" destOrd="0" presId="urn:microsoft.com/office/officeart/2005/8/layout/bProcess3"/>
    <dgm:cxn modelId="{31D1B43C-DB23-4F58-B612-606481E330F0}" type="presParOf" srcId="{DEF5868E-9CEE-4191-BCD0-3606FCC76AC3}" destId="{E62162B9-9224-4502-ABBF-DE8A86463F89}" srcOrd="7" destOrd="0" presId="urn:microsoft.com/office/officeart/2005/8/layout/bProcess3"/>
    <dgm:cxn modelId="{78F51239-B36A-4AB1-96D1-007873EE5936}" type="presParOf" srcId="{E62162B9-9224-4502-ABBF-DE8A86463F89}" destId="{E1A7856F-C6D8-493D-B137-F8101192634B}" srcOrd="0" destOrd="0" presId="urn:microsoft.com/office/officeart/2005/8/layout/bProcess3"/>
    <dgm:cxn modelId="{DE8F7D41-C94C-4921-9594-63B0910A99E8}" type="presParOf" srcId="{DEF5868E-9CEE-4191-BCD0-3606FCC76AC3}" destId="{3C3E23FA-3C46-4C63-B1ED-5662A5A0AD64}" srcOrd="8" destOrd="0" presId="urn:microsoft.com/office/officeart/2005/8/layout/bProcess3"/>
    <dgm:cxn modelId="{AFEC258C-86E8-4355-8711-C9CD90352554}" type="presParOf" srcId="{DEF5868E-9CEE-4191-BCD0-3606FCC76AC3}" destId="{800BE066-A562-41C3-8E0E-1D6290AA2D88}" srcOrd="9" destOrd="0" presId="urn:microsoft.com/office/officeart/2005/8/layout/bProcess3"/>
    <dgm:cxn modelId="{2C5990F6-9769-4858-907B-15AD801B8650}" type="presParOf" srcId="{800BE066-A562-41C3-8E0E-1D6290AA2D88}" destId="{6F6253F3-6634-4E72-AABF-D5C9A31D556B}" srcOrd="0" destOrd="0" presId="urn:microsoft.com/office/officeart/2005/8/layout/bProcess3"/>
    <dgm:cxn modelId="{4F4166B4-8041-460D-9763-41B7C49F8A5B}" type="presParOf" srcId="{DEF5868E-9CEE-4191-BCD0-3606FCC76AC3}" destId="{70B702E1-9A7C-4018-86AB-76AB67D00847}" srcOrd="10" destOrd="0" presId="urn:microsoft.com/office/officeart/2005/8/layout/bProcess3"/>
    <dgm:cxn modelId="{A182FF53-3616-4DEF-81C7-5876B57F7EC8}" type="presParOf" srcId="{DEF5868E-9CEE-4191-BCD0-3606FCC76AC3}" destId="{76A7DBEF-48A1-4A38-9FA1-CE0F6A68DC7E}" srcOrd="11" destOrd="0" presId="urn:microsoft.com/office/officeart/2005/8/layout/bProcess3"/>
    <dgm:cxn modelId="{670AFFEF-7691-4AB9-8387-375B78C04CD7}" type="presParOf" srcId="{76A7DBEF-48A1-4A38-9FA1-CE0F6A68DC7E}" destId="{FBBE09CA-5C8F-4D91-BD45-03AE91F88AA4}" srcOrd="0" destOrd="0" presId="urn:microsoft.com/office/officeart/2005/8/layout/bProcess3"/>
    <dgm:cxn modelId="{C67E9613-4541-49E1-82CB-CC6E2D5599FF}" type="presParOf" srcId="{DEF5868E-9CEE-4191-BCD0-3606FCC76AC3}" destId="{465BDAE2-8D2A-4235-A70C-A7EAEB598FB9}" srcOrd="12" destOrd="0" presId="urn:microsoft.com/office/officeart/2005/8/layout/bProcess3"/>
    <dgm:cxn modelId="{541AFFE5-0931-4666-AF56-B5C47AF0C287}" type="presParOf" srcId="{DEF5868E-9CEE-4191-BCD0-3606FCC76AC3}" destId="{95A751BB-9D11-4F94-8B71-D643A7661C95}" srcOrd="13" destOrd="0" presId="urn:microsoft.com/office/officeart/2005/8/layout/bProcess3"/>
    <dgm:cxn modelId="{A8E8A7FF-E363-477F-89F9-F8137ADBD78E}" type="presParOf" srcId="{95A751BB-9D11-4F94-8B71-D643A7661C95}" destId="{BACB0AF5-4545-470A-82A2-D4C0B30B7F02}" srcOrd="0" destOrd="0" presId="urn:microsoft.com/office/officeart/2005/8/layout/bProcess3"/>
    <dgm:cxn modelId="{EAADCA72-9E9A-4F21-9E00-4541825F2353}" type="presParOf" srcId="{DEF5868E-9CEE-4191-BCD0-3606FCC76AC3}" destId="{5E7E9832-052C-42E2-895F-87BFB3854F2D}" srcOrd="14" destOrd="0" presId="urn:microsoft.com/office/officeart/2005/8/layout/b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B321F3E-4E67-4B50-80E6-D9F2DE41C008}" type="doc">
      <dgm:prSet loTypeId="urn:microsoft.com/office/officeart/2005/8/layout/bProcess3" loCatId="process" qsTypeId="urn:microsoft.com/office/officeart/2005/8/quickstyle/simple1" qsCatId="simple" csTypeId="urn:microsoft.com/office/officeart/2005/8/colors/colorful2" csCatId="colorful" phldr="1"/>
      <dgm:spPr/>
      <dgm:t>
        <a:bodyPr/>
        <a:lstStyle/>
        <a:p>
          <a:endParaRPr lang="en-US"/>
        </a:p>
      </dgm:t>
    </dgm:pt>
    <dgm:pt modelId="{C3AC39C1-59B5-44C8-A448-C78ED3E8BC80}">
      <dgm:prSet phldrT="[Text]" custT="1"/>
      <dgm:spPr/>
      <dgm:t>
        <a:bodyPr/>
        <a:lstStyle/>
        <a:p>
          <a:r>
            <a:rPr lang="en-US" sz="4800" dirty="0"/>
            <a:t>Cell Phone Videos	</a:t>
          </a:r>
        </a:p>
      </dgm:t>
    </dgm:pt>
    <dgm:pt modelId="{E0008578-1223-4580-805F-4885ED9ABC4A}" type="parTrans" cxnId="{F51CC4A8-12A4-4983-AF18-2A1760926CCC}">
      <dgm:prSet/>
      <dgm:spPr/>
      <dgm:t>
        <a:bodyPr/>
        <a:lstStyle/>
        <a:p>
          <a:endParaRPr lang="en-US"/>
        </a:p>
      </dgm:t>
    </dgm:pt>
    <dgm:pt modelId="{398F5B1B-3A01-4534-94D1-6403D77853D3}" type="sibTrans" cxnId="{F51CC4A8-12A4-4983-AF18-2A1760926CCC}">
      <dgm:prSet>
        <dgm:style>
          <a:lnRef idx="3">
            <a:schemeClr val="accent4"/>
          </a:lnRef>
          <a:fillRef idx="0">
            <a:schemeClr val="accent4"/>
          </a:fillRef>
          <a:effectRef idx="2">
            <a:schemeClr val="accent4"/>
          </a:effectRef>
          <a:fontRef idx="minor">
            <a:schemeClr val="tx1"/>
          </a:fontRef>
        </dgm:style>
      </dgm:prSet>
      <dgm:spPr/>
      <dgm:t>
        <a:bodyPr/>
        <a:lstStyle/>
        <a:p>
          <a:endParaRPr lang="en-US"/>
        </a:p>
      </dgm:t>
    </dgm:pt>
    <dgm:pt modelId="{49849A55-C745-4811-9E15-4214D38FA8C4}">
      <dgm:prSet phldrT="[Text]" custT="1"/>
      <dgm:spPr/>
      <dgm:t>
        <a:bodyPr/>
        <a:lstStyle/>
        <a:p>
          <a:r>
            <a:rPr lang="en-US" sz="4800" dirty="0"/>
            <a:t>Person Tracking</a:t>
          </a:r>
        </a:p>
      </dgm:t>
    </dgm:pt>
    <dgm:pt modelId="{43EE1AD3-458F-474E-B826-2E2214853225}" type="parTrans" cxnId="{C2F3E740-D992-4C98-A06E-D827E4FA2647}">
      <dgm:prSet/>
      <dgm:spPr/>
      <dgm:t>
        <a:bodyPr/>
        <a:lstStyle/>
        <a:p>
          <a:endParaRPr lang="en-US"/>
        </a:p>
      </dgm:t>
    </dgm:pt>
    <dgm:pt modelId="{8060F576-DB68-4A02-8DF0-15544090EAD4}" type="sibTrans" cxnId="{C2F3E740-D992-4C98-A06E-D827E4FA2647}">
      <dgm:prSet>
        <dgm:style>
          <a:lnRef idx="3">
            <a:schemeClr val="accent4"/>
          </a:lnRef>
          <a:fillRef idx="0">
            <a:schemeClr val="accent4"/>
          </a:fillRef>
          <a:effectRef idx="2">
            <a:schemeClr val="accent4"/>
          </a:effectRef>
          <a:fontRef idx="minor">
            <a:schemeClr val="tx1"/>
          </a:fontRef>
        </dgm:style>
      </dgm:prSet>
      <dgm:spPr/>
      <dgm:t>
        <a:bodyPr/>
        <a:lstStyle/>
        <a:p>
          <a:endParaRPr lang="en-US"/>
        </a:p>
      </dgm:t>
    </dgm:pt>
    <dgm:pt modelId="{2BF1CC83-2ADB-42A1-9378-308CF3C71FA7}">
      <dgm:prSet phldrT="[Text]" custT="1"/>
      <dgm:spPr/>
      <dgm:t>
        <a:bodyPr/>
        <a:lstStyle/>
        <a:p>
          <a:r>
            <a:rPr lang="en-US" sz="4800" dirty="0"/>
            <a:t>Manual Curation</a:t>
          </a:r>
        </a:p>
      </dgm:t>
    </dgm:pt>
    <dgm:pt modelId="{30596381-6F83-4999-A50C-568D35BD2257}" type="parTrans" cxnId="{CFB9E77B-EF02-4775-90A8-FB9859F2C5FD}">
      <dgm:prSet/>
      <dgm:spPr/>
      <dgm:t>
        <a:bodyPr/>
        <a:lstStyle/>
        <a:p>
          <a:endParaRPr lang="en-US"/>
        </a:p>
      </dgm:t>
    </dgm:pt>
    <dgm:pt modelId="{1F3D588D-A88E-4DA8-91FF-BB63F6E81809}" type="sibTrans" cxnId="{CFB9E77B-EF02-4775-90A8-FB9859F2C5FD}">
      <dgm:prSet>
        <dgm:style>
          <a:lnRef idx="3">
            <a:schemeClr val="accent4"/>
          </a:lnRef>
          <a:fillRef idx="0">
            <a:schemeClr val="accent4"/>
          </a:fillRef>
          <a:effectRef idx="2">
            <a:schemeClr val="accent4"/>
          </a:effectRef>
          <a:fontRef idx="minor">
            <a:schemeClr val="tx1"/>
          </a:fontRef>
        </dgm:style>
      </dgm:prSet>
      <dgm:spPr/>
      <dgm:t>
        <a:bodyPr/>
        <a:lstStyle/>
        <a:p>
          <a:endParaRPr lang="en-US"/>
        </a:p>
      </dgm:t>
    </dgm:pt>
    <dgm:pt modelId="{7F5241FC-1AC9-4AF2-9822-45F6CCADBFDA}">
      <dgm:prSet phldrT="[Text]" custT="1"/>
      <dgm:spPr/>
      <dgm:t>
        <a:bodyPr/>
        <a:lstStyle/>
        <a:p>
          <a:r>
            <a:rPr lang="en-US" sz="4800" dirty="0"/>
            <a:t>Keypoint Extraction</a:t>
          </a:r>
        </a:p>
      </dgm:t>
    </dgm:pt>
    <dgm:pt modelId="{96D3A9FD-F066-43C0-A910-0FE50D44AA03}" type="parTrans" cxnId="{57FEA3B4-C79E-4D61-9771-73C02D0B7A24}">
      <dgm:prSet/>
      <dgm:spPr/>
      <dgm:t>
        <a:bodyPr/>
        <a:lstStyle/>
        <a:p>
          <a:endParaRPr lang="en-US"/>
        </a:p>
      </dgm:t>
    </dgm:pt>
    <dgm:pt modelId="{BB006556-081F-4AF0-A75F-32A40BD38FDE}" type="sibTrans" cxnId="{57FEA3B4-C79E-4D61-9771-73C02D0B7A24}">
      <dgm:prSet>
        <dgm:style>
          <a:lnRef idx="3">
            <a:schemeClr val="accent4"/>
          </a:lnRef>
          <a:fillRef idx="0">
            <a:schemeClr val="accent4"/>
          </a:fillRef>
          <a:effectRef idx="2">
            <a:schemeClr val="accent4"/>
          </a:effectRef>
          <a:fontRef idx="minor">
            <a:schemeClr val="tx1"/>
          </a:fontRef>
        </dgm:style>
      </dgm:prSet>
      <dgm:spPr/>
      <dgm:t>
        <a:bodyPr/>
        <a:lstStyle/>
        <a:p>
          <a:endParaRPr lang="en-US"/>
        </a:p>
      </dgm:t>
    </dgm:pt>
    <dgm:pt modelId="{A7DCA647-6435-44C6-9257-532A687EB5CB}">
      <dgm:prSet phldrT="[Text]" custT="1"/>
      <dgm:spPr>
        <a:solidFill>
          <a:schemeClr val="accent2">
            <a:lumMod val="40000"/>
            <a:lumOff val="60000"/>
          </a:schemeClr>
        </a:solidFill>
      </dgm:spPr>
      <dgm:t>
        <a:bodyPr/>
        <a:lstStyle/>
        <a:p>
          <a:r>
            <a:rPr lang="en-US" sz="4800" dirty="0"/>
            <a:t>Filtering &amp; Feature Addition</a:t>
          </a:r>
        </a:p>
      </dgm:t>
    </dgm:pt>
    <dgm:pt modelId="{75AB8BD3-2523-4579-9F51-F5C966185D9D}" type="parTrans" cxnId="{CA0CE0A1-74F6-4E83-9B12-D715E998F6A0}">
      <dgm:prSet/>
      <dgm:spPr/>
      <dgm:t>
        <a:bodyPr/>
        <a:lstStyle/>
        <a:p>
          <a:endParaRPr lang="en-US"/>
        </a:p>
      </dgm:t>
    </dgm:pt>
    <dgm:pt modelId="{13963CD1-71F9-4393-8FC4-1387C384CB2B}" type="sibTrans" cxnId="{CA0CE0A1-74F6-4E83-9B12-D715E998F6A0}">
      <dgm:prSet>
        <dgm:style>
          <a:lnRef idx="3">
            <a:schemeClr val="accent4"/>
          </a:lnRef>
          <a:fillRef idx="0">
            <a:schemeClr val="accent4"/>
          </a:fillRef>
          <a:effectRef idx="2">
            <a:schemeClr val="accent4"/>
          </a:effectRef>
          <a:fontRef idx="minor">
            <a:schemeClr val="tx1"/>
          </a:fontRef>
        </dgm:style>
      </dgm:prSet>
      <dgm:spPr/>
      <dgm:t>
        <a:bodyPr/>
        <a:lstStyle/>
        <a:p>
          <a:endParaRPr lang="en-US"/>
        </a:p>
      </dgm:t>
    </dgm:pt>
    <dgm:pt modelId="{91490F7E-0DA9-48DF-941E-70CFA9CF7D19}">
      <dgm:prSet phldrT="[Text]" custT="1"/>
      <dgm:spPr>
        <a:solidFill>
          <a:schemeClr val="accent5">
            <a:lumMod val="50000"/>
          </a:schemeClr>
        </a:solidFill>
      </dgm:spPr>
      <dgm:t>
        <a:bodyPr/>
        <a:lstStyle/>
        <a:p>
          <a:r>
            <a:rPr lang="en-US" sz="4800" dirty="0"/>
            <a:t>AI Model</a:t>
          </a:r>
        </a:p>
      </dgm:t>
    </dgm:pt>
    <dgm:pt modelId="{E65C0C2F-400F-4695-AEB9-E6BE854FD68A}" type="parTrans" cxnId="{83527F89-BE5C-497B-AF4F-E4AEC55A8541}">
      <dgm:prSet/>
      <dgm:spPr/>
      <dgm:t>
        <a:bodyPr/>
        <a:lstStyle/>
        <a:p>
          <a:endParaRPr lang="en-US"/>
        </a:p>
      </dgm:t>
    </dgm:pt>
    <dgm:pt modelId="{F0DBFC70-82F1-41AB-A221-BF1188606630}" type="sibTrans" cxnId="{83527F89-BE5C-497B-AF4F-E4AEC55A8541}">
      <dgm:prSet>
        <dgm:style>
          <a:lnRef idx="3">
            <a:schemeClr val="accent4"/>
          </a:lnRef>
          <a:fillRef idx="0">
            <a:schemeClr val="accent4"/>
          </a:fillRef>
          <a:effectRef idx="2">
            <a:schemeClr val="accent4"/>
          </a:effectRef>
          <a:fontRef idx="minor">
            <a:schemeClr val="tx1"/>
          </a:fontRef>
        </dgm:style>
      </dgm:prSet>
      <dgm:spPr/>
      <dgm:t>
        <a:bodyPr/>
        <a:lstStyle/>
        <a:p>
          <a:endParaRPr lang="en-US"/>
        </a:p>
      </dgm:t>
    </dgm:pt>
    <dgm:pt modelId="{A7F559E2-84AF-4A1E-9D7F-2E6BBAD70380}">
      <dgm:prSet phldrT="[Text]" custT="1"/>
      <dgm:spPr>
        <a:solidFill>
          <a:srgbClr val="7030A0"/>
        </a:solidFill>
      </dgm:spPr>
      <dgm:t>
        <a:bodyPr/>
        <a:lstStyle/>
        <a:p>
          <a:r>
            <a:rPr lang="en-US" sz="4800" dirty="0"/>
            <a:t>Observational Gait Score</a:t>
          </a:r>
        </a:p>
      </dgm:t>
    </dgm:pt>
    <dgm:pt modelId="{4E793D9F-BDC2-427E-8F65-6E4CCE33C96A}" type="parTrans" cxnId="{CC59CE27-C5A1-47F9-A860-D94399AD672C}">
      <dgm:prSet/>
      <dgm:spPr/>
      <dgm:t>
        <a:bodyPr/>
        <a:lstStyle/>
        <a:p>
          <a:endParaRPr lang="en-US"/>
        </a:p>
      </dgm:t>
    </dgm:pt>
    <dgm:pt modelId="{0C582059-59F6-4632-965D-43B5CBB1D5A3}" type="sibTrans" cxnId="{CC59CE27-C5A1-47F9-A860-D94399AD672C}">
      <dgm:prSet/>
      <dgm:spPr/>
      <dgm:t>
        <a:bodyPr/>
        <a:lstStyle/>
        <a:p>
          <a:endParaRPr lang="en-US"/>
        </a:p>
      </dgm:t>
    </dgm:pt>
    <dgm:pt modelId="{EA32C38B-27A8-41C5-A46B-D301DBBB8452}">
      <dgm:prSet phldrT="[Text]"/>
      <dgm:spPr/>
      <dgm:t>
        <a:bodyPr/>
        <a:lstStyle/>
        <a:p>
          <a:r>
            <a:rPr lang="en-US" dirty="0"/>
            <a:t>Observational Gait Score Prediction</a:t>
          </a:r>
        </a:p>
      </dgm:t>
    </dgm:pt>
    <dgm:pt modelId="{FFF1DEBC-8970-416A-918F-08EE9EA8A452}" type="sibTrans" cxnId="{F4B486E0-A9CC-4509-BB0C-18658C103488}">
      <dgm:prSet/>
      <dgm:spPr/>
      <dgm:t>
        <a:bodyPr/>
        <a:lstStyle/>
        <a:p>
          <a:endParaRPr lang="en-US"/>
        </a:p>
      </dgm:t>
    </dgm:pt>
    <dgm:pt modelId="{278C18CA-31BD-4B70-9247-E927DB4322E6}" type="parTrans" cxnId="{F4B486E0-A9CC-4509-BB0C-18658C103488}">
      <dgm:prSet/>
      <dgm:spPr/>
      <dgm:t>
        <a:bodyPr/>
        <a:lstStyle/>
        <a:p>
          <a:endParaRPr lang="en-US"/>
        </a:p>
      </dgm:t>
    </dgm:pt>
    <dgm:pt modelId="{DEF5868E-9CEE-4191-BCD0-3606FCC76AC3}" type="pres">
      <dgm:prSet presAssocID="{0B321F3E-4E67-4B50-80E6-D9F2DE41C008}" presName="Name0" presStyleCnt="0">
        <dgm:presLayoutVars>
          <dgm:dir/>
          <dgm:resizeHandles val="exact"/>
        </dgm:presLayoutVars>
      </dgm:prSet>
      <dgm:spPr/>
    </dgm:pt>
    <dgm:pt modelId="{359CE803-640E-4BDD-8723-81CDE4702F82}" type="pres">
      <dgm:prSet presAssocID="{C3AC39C1-59B5-44C8-A448-C78ED3E8BC80}" presName="node" presStyleLbl="node1" presStyleIdx="0" presStyleCnt="8">
        <dgm:presLayoutVars>
          <dgm:bulletEnabled val="1"/>
        </dgm:presLayoutVars>
      </dgm:prSet>
      <dgm:spPr/>
    </dgm:pt>
    <dgm:pt modelId="{4B8A2589-84C1-431A-8239-FA425F9C4CA5}" type="pres">
      <dgm:prSet presAssocID="{398F5B1B-3A01-4534-94D1-6403D77853D3}" presName="sibTrans" presStyleLbl="sibTrans1D1" presStyleIdx="0" presStyleCnt="7"/>
      <dgm:spPr/>
    </dgm:pt>
    <dgm:pt modelId="{66A6EF28-C639-4EB7-B1D7-9EED753D75B9}" type="pres">
      <dgm:prSet presAssocID="{398F5B1B-3A01-4534-94D1-6403D77853D3}" presName="connectorText" presStyleLbl="sibTrans1D1" presStyleIdx="0" presStyleCnt="7"/>
      <dgm:spPr/>
    </dgm:pt>
    <dgm:pt modelId="{BF09789F-F98F-4527-A59E-18FAD70940BA}" type="pres">
      <dgm:prSet presAssocID="{49849A55-C745-4811-9E15-4214D38FA8C4}" presName="node" presStyleLbl="node1" presStyleIdx="1" presStyleCnt="8">
        <dgm:presLayoutVars>
          <dgm:bulletEnabled val="1"/>
        </dgm:presLayoutVars>
      </dgm:prSet>
      <dgm:spPr/>
    </dgm:pt>
    <dgm:pt modelId="{49B31A3F-3F9F-4EFF-8EB3-63F579854240}" type="pres">
      <dgm:prSet presAssocID="{8060F576-DB68-4A02-8DF0-15544090EAD4}" presName="sibTrans" presStyleLbl="sibTrans1D1" presStyleIdx="1" presStyleCnt="7"/>
      <dgm:spPr/>
    </dgm:pt>
    <dgm:pt modelId="{496A3B8A-C442-4DDA-9B3F-5BFE76F1A789}" type="pres">
      <dgm:prSet presAssocID="{8060F576-DB68-4A02-8DF0-15544090EAD4}" presName="connectorText" presStyleLbl="sibTrans1D1" presStyleIdx="1" presStyleCnt="7"/>
      <dgm:spPr/>
    </dgm:pt>
    <dgm:pt modelId="{31AC57F9-3F53-448E-A493-78BF115983E5}" type="pres">
      <dgm:prSet presAssocID="{2BF1CC83-2ADB-42A1-9378-308CF3C71FA7}" presName="node" presStyleLbl="node1" presStyleIdx="2" presStyleCnt="8">
        <dgm:presLayoutVars>
          <dgm:bulletEnabled val="1"/>
        </dgm:presLayoutVars>
      </dgm:prSet>
      <dgm:spPr/>
    </dgm:pt>
    <dgm:pt modelId="{A166C6A1-B5F2-4EE9-9D6A-CB528A291E7C}" type="pres">
      <dgm:prSet presAssocID="{1F3D588D-A88E-4DA8-91FF-BB63F6E81809}" presName="sibTrans" presStyleLbl="sibTrans1D1" presStyleIdx="2" presStyleCnt="7"/>
      <dgm:spPr/>
    </dgm:pt>
    <dgm:pt modelId="{62D73BB4-4B51-48F8-8055-63F881F389A4}" type="pres">
      <dgm:prSet presAssocID="{1F3D588D-A88E-4DA8-91FF-BB63F6E81809}" presName="connectorText" presStyleLbl="sibTrans1D1" presStyleIdx="2" presStyleCnt="7"/>
      <dgm:spPr/>
    </dgm:pt>
    <dgm:pt modelId="{82D33D77-D5F8-4C5E-A769-D9C096E9520A}" type="pres">
      <dgm:prSet presAssocID="{7F5241FC-1AC9-4AF2-9822-45F6CCADBFDA}" presName="node" presStyleLbl="node1" presStyleIdx="3" presStyleCnt="8" custScaleX="115589">
        <dgm:presLayoutVars>
          <dgm:bulletEnabled val="1"/>
        </dgm:presLayoutVars>
      </dgm:prSet>
      <dgm:spPr/>
    </dgm:pt>
    <dgm:pt modelId="{E62162B9-9224-4502-ABBF-DE8A86463F89}" type="pres">
      <dgm:prSet presAssocID="{BB006556-081F-4AF0-A75F-32A40BD38FDE}" presName="sibTrans" presStyleLbl="sibTrans1D1" presStyleIdx="3" presStyleCnt="7"/>
      <dgm:spPr/>
    </dgm:pt>
    <dgm:pt modelId="{E1A7856F-C6D8-493D-B137-F8101192634B}" type="pres">
      <dgm:prSet presAssocID="{BB006556-081F-4AF0-A75F-32A40BD38FDE}" presName="connectorText" presStyleLbl="sibTrans1D1" presStyleIdx="3" presStyleCnt="7"/>
      <dgm:spPr/>
    </dgm:pt>
    <dgm:pt modelId="{3C3E23FA-3C46-4C63-B1ED-5662A5A0AD64}" type="pres">
      <dgm:prSet presAssocID="{A7DCA647-6435-44C6-9257-532A687EB5CB}" presName="node" presStyleLbl="node1" presStyleIdx="4" presStyleCnt="8">
        <dgm:presLayoutVars>
          <dgm:bulletEnabled val="1"/>
        </dgm:presLayoutVars>
      </dgm:prSet>
      <dgm:spPr/>
    </dgm:pt>
    <dgm:pt modelId="{800BE066-A562-41C3-8E0E-1D6290AA2D88}" type="pres">
      <dgm:prSet presAssocID="{13963CD1-71F9-4393-8FC4-1387C384CB2B}" presName="sibTrans" presStyleLbl="sibTrans1D1" presStyleIdx="4" presStyleCnt="7"/>
      <dgm:spPr/>
    </dgm:pt>
    <dgm:pt modelId="{6F6253F3-6634-4E72-AABF-D5C9A31D556B}" type="pres">
      <dgm:prSet presAssocID="{13963CD1-71F9-4393-8FC4-1387C384CB2B}" presName="connectorText" presStyleLbl="sibTrans1D1" presStyleIdx="4" presStyleCnt="7"/>
      <dgm:spPr/>
    </dgm:pt>
    <dgm:pt modelId="{70B702E1-9A7C-4018-86AB-76AB67D00847}" type="pres">
      <dgm:prSet presAssocID="{91490F7E-0DA9-48DF-941E-70CFA9CF7D19}" presName="node" presStyleLbl="node1" presStyleIdx="5" presStyleCnt="8">
        <dgm:presLayoutVars>
          <dgm:bulletEnabled val="1"/>
        </dgm:presLayoutVars>
      </dgm:prSet>
      <dgm:spPr/>
    </dgm:pt>
    <dgm:pt modelId="{76A7DBEF-48A1-4A38-9FA1-CE0F6A68DC7E}" type="pres">
      <dgm:prSet presAssocID="{F0DBFC70-82F1-41AB-A221-BF1188606630}" presName="sibTrans" presStyleLbl="sibTrans1D1" presStyleIdx="5" presStyleCnt="7"/>
      <dgm:spPr/>
    </dgm:pt>
    <dgm:pt modelId="{FBBE09CA-5C8F-4D91-BD45-03AE91F88AA4}" type="pres">
      <dgm:prSet presAssocID="{F0DBFC70-82F1-41AB-A221-BF1188606630}" presName="connectorText" presStyleLbl="sibTrans1D1" presStyleIdx="5" presStyleCnt="7"/>
      <dgm:spPr/>
    </dgm:pt>
    <dgm:pt modelId="{465BDAE2-8D2A-4235-A70C-A7EAEB598FB9}" type="pres">
      <dgm:prSet presAssocID="{A7F559E2-84AF-4A1E-9D7F-2E6BBAD70380}" presName="node" presStyleLbl="node1" presStyleIdx="6" presStyleCnt="8" custScaleX="167403">
        <dgm:presLayoutVars>
          <dgm:bulletEnabled val="1"/>
        </dgm:presLayoutVars>
      </dgm:prSet>
      <dgm:spPr/>
    </dgm:pt>
    <dgm:pt modelId="{95A751BB-9D11-4F94-8B71-D643A7661C95}" type="pres">
      <dgm:prSet presAssocID="{0C582059-59F6-4632-965D-43B5CBB1D5A3}" presName="sibTrans" presStyleLbl="sibTrans1D1" presStyleIdx="6" presStyleCnt="7"/>
      <dgm:spPr/>
    </dgm:pt>
    <dgm:pt modelId="{BACB0AF5-4545-470A-82A2-D4C0B30B7F02}" type="pres">
      <dgm:prSet presAssocID="{0C582059-59F6-4632-965D-43B5CBB1D5A3}" presName="connectorText" presStyleLbl="sibTrans1D1" presStyleIdx="6" presStyleCnt="7"/>
      <dgm:spPr/>
    </dgm:pt>
    <dgm:pt modelId="{5E7E9832-052C-42E2-895F-87BFB3854F2D}" type="pres">
      <dgm:prSet presAssocID="{EA32C38B-27A8-41C5-A46B-D301DBBB8452}" presName="node" presStyleLbl="node1" presStyleIdx="7" presStyleCnt="8">
        <dgm:presLayoutVars>
          <dgm:bulletEnabled val="1"/>
        </dgm:presLayoutVars>
      </dgm:prSet>
      <dgm:spPr/>
    </dgm:pt>
  </dgm:ptLst>
  <dgm:cxnLst>
    <dgm:cxn modelId="{FAE28203-7FE7-4CD1-B38F-7EA3FE130902}" type="presOf" srcId="{398F5B1B-3A01-4534-94D1-6403D77853D3}" destId="{66A6EF28-C639-4EB7-B1D7-9EED753D75B9}" srcOrd="1" destOrd="0" presId="urn:microsoft.com/office/officeart/2005/8/layout/bProcess3"/>
    <dgm:cxn modelId="{C51C8A09-D50E-4B6B-BE92-9E61F9AF5BCC}" type="presOf" srcId="{7F5241FC-1AC9-4AF2-9822-45F6CCADBFDA}" destId="{82D33D77-D5F8-4C5E-A769-D9C096E9520A}" srcOrd="0" destOrd="0" presId="urn:microsoft.com/office/officeart/2005/8/layout/bProcess3"/>
    <dgm:cxn modelId="{137C5A0B-8BD0-4A97-A431-AD4FFF7BAC86}" type="presOf" srcId="{13963CD1-71F9-4393-8FC4-1387C384CB2B}" destId="{6F6253F3-6634-4E72-AABF-D5C9A31D556B}" srcOrd="1" destOrd="0" presId="urn:microsoft.com/office/officeart/2005/8/layout/bProcess3"/>
    <dgm:cxn modelId="{C59D0017-E4EF-45AE-9B5F-A0A6A5B8DCBD}" type="presOf" srcId="{1F3D588D-A88E-4DA8-91FF-BB63F6E81809}" destId="{62D73BB4-4B51-48F8-8055-63F881F389A4}" srcOrd="1" destOrd="0" presId="urn:microsoft.com/office/officeart/2005/8/layout/bProcess3"/>
    <dgm:cxn modelId="{7B783919-CE2E-40FB-9A8C-AF31168F7226}" type="presOf" srcId="{F0DBFC70-82F1-41AB-A221-BF1188606630}" destId="{FBBE09CA-5C8F-4D91-BD45-03AE91F88AA4}" srcOrd="1" destOrd="0" presId="urn:microsoft.com/office/officeart/2005/8/layout/bProcess3"/>
    <dgm:cxn modelId="{BE989020-95F5-4E2E-A4CC-A0FF49B85678}" type="presOf" srcId="{13963CD1-71F9-4393-8FC4-1387C384CB2B}" destId="{800BE066-A562-41C3-8E0E-1D6290AA2D88}" srcOrd="0" destOrd="0" presId="urn:microsoft.com/office/officeart/2005/8/layout/bProcess3"/>
    <dgm:cxn modelId="{C6B4AF23-F8DB-44EC-8E26-A454D909B4F2}" type="presOf" srcId="{0C582059-59F6-4632-965D-43B5CBB1D5A3}" destId="{95A751BB-9D11-4F94-8B71-D643A7661C95}" srcOrd="0" destOrd="0" presId="urn:microsoft.com/office/officeart/2005/8/layout/bProcess3"/>
    <dgm:cxn modelId="{CC59CE27-C5A1-47F9-A860-D94399AD672C}" srcId="{0B321F3E-4E67-4B50-80E6-D9F2DE41C008}" destId="{A7F559E2-84AF-4A1E-9D7F-2E6BBAD70380}" srcOrd="6" destOrd="0" parTransId="{4E793D9F-BDC2-427E-8F65-6E4CCE33C96A}" sibTransId="{0C582059-59F6-4632-965D-43B5CBB1D5A3}"/>
    <dgm:cxn modelId="{C2F3E740-D992-4C98-A06E-D827E4FA2647}" srcId="{0B321F3E-4E67-4B50-80E6-D9F2DE41C008}" destId="{49849A55-C745-4811-9E15-4214D38FA8C4}" srcOrd="1" destOrd="0" parTransId="{43EE1AD3-458F-474E-B826-2E2214853225}" sibTransId="{8060F576-DB68-4A02-8DF0-15544090EAD4}"/>
    <dgm:cxn modelId="{4A7AB241-9359-48F6-9322-C935C79C1114}" type="presOf" srcId="{A7F559E2-84AF-4A1E-9D7F-2E6BBAD70380}" destId="{465BDAE2-8D2A-4235-A70C-A7EAEB598FB9}" srcOrd="0" destOrd="0" presId="urn:microsoft.com/office/officeart/2005/8/layout/bProcess3"/>
    <dgm:cxn modelId="{03E2486A-982F-47E2-9010-F3DA1F4E2EAF}" type="presOf" srcId="{0C582059-59F6-4632-965D-43B5CBB1D5A3}" destId="{BACB0AF5-4545-470A-82A2-D4C0B30B7F02}" srcOrd="1" destOrd="0" presId="urn:microsoft.com/office/officeart/2005/8/layout/bProcess3"/>
    <dgm:cxn modelId="{2DC1E14B-7BEA-4C5E-9E99-1756CD84F052}" type="presOf" srcId="{8060F576-DB68-4A02-8DF0-15544090EAD4}" destId="{49B31A3F-3F9F-4EFF-8EB3-63F579854240}" srcOrd="0" destOrd="0" presId="urn:microsoft.com/office/officeart/2005/8/layout/bProcess3"/>
    <dgm:cxn modelId="{495A9670-11A8-48DC-8110-83C34D5ABAF8}" type="presOf" srcId="{8060F576-DB68-4A02-8DF0-15544090EAD4}" destId="{496A3B8A-C442-4DDA-9B3F-5BFE76F1A789}" srcOrd="1" destOrd="0" presId="urn:microsoft.com/office/officeart/2005/8/layout/bProcess3"/>
    <dgm:cxn modelId="{05906873-0B16-4161-B494-045C95C43054}" type="presOf" srcId="{1F3D588D-A88E-4DA8-91FF-BB63F6E81809}" destId="{A166C6A1-B5F2-4EE9-9D6A-CB528A291E7C}" srcOrd="0" destOrd="0" presId="urn:microsoft.com/office/officeart/2005/8/layout/bProcess3"/>
    <dgm:cxn modelId="{34317377-09C9-45E5-9286-62745E495E8C}" type="presOf" srcId="{F0DBFC70-82F1-41AB-A221-BF1188606630}" destId="{76A7DBEF-48A1-4A38-9FA1-CE0F6A68DC7E}" srcOrd="0" destOrd="0" presId="urn:microsoft.com/office/officeart/2005/8/layout/bProcess3"/>
    <dgm:cxn modelId="{776B505A-BB6C-418F-88EA-265EA5DC75A3}" type="presOf" srcId="{EA32C38B-27A8-41C5-A46B-D301DBBB8452}" destId="{5E7E9832-052C-42E2-895F-87BFB3854F2D}" srcOrd="0" destOrd="0" presId="urn:microsoft.com/office/officeart/2005/8/layout/bProcess3"/>
    <dgm:cxn modelId="{CFB9E77B-EF02-4775-90A8-FB9859F2C5FD}" srcId="{0B321F3E-4E67-4B50-80E6-D9F2DE41C008}" destId="{2BF1CC83-2ADB-42A1-9378-308CF3C71FA7}" srcOrd="2" destOrd="0" parTransId="{30596381-6F83-4999-A50C-568D35BD2257}" sibTransId="{1F3D588D-A88E-4DA8-91FF-BB63F6E81809}"/>
    <dgm:cxn modelId="{B16DB482-6D13-4F11-BC42-A2B74C3C6193}" type="presOf" srcId="{C3AC39C1-59B5-44C8-A448-C78ED3E8BC80}" destId="{359CE803-640E-4BDD-8723-81CDE4702F82}" srcOrd="0" destOrd="0" presId="urn:microsoft.com/office/officeart/2005/8/layout/bProcess3"/>
    <dgm:cxn modelId="{83527F89-BE5C-497B-AF4F-E4AEC55A8541}" srcId="{0B321F3E-4E67-4B50-80E6-D9F2DE41C008}" destId="{91490F7E-0DA9-48DF-941E-70CFA9CF7D19}" srcOrd="5" destOrd="0" parTransId="{E65C0C2F-400F-4695-AEB9-E6BE854FD68A}" sibTransId="{F0DBFC70-82F1-41AB-A221-BF1188606630}"/>
    <dgm:cxn modelId="{295B5999-5EA7-428E-9E14-593F36E6EA8A}" type="presOf" srcId="{A7DCA647-6435-44C6-9257-532A687EB5CB}" destId="{3C3E23FA-3C46-4C63-B1ED-5662A5A0AD64}" srcOrd="0" destOrd="0" presId="urn:microsoft.com/office/officeart/2005/8/layout/bProcess3"/>
    <dgm:cxn modelId="{75B4249E-9076-45E1-BF5D-F398B92BC148}" type="presOf" srcId="{91490F7E-0DA9-48DF-941E-70CFA9CF7D19}" destId="{70B702E1-9A7C-4018-86AB-76AB67D00847}" srcOrd="0" destOrd="0" presId="urn:microsoft.com/office/officeart/2005/8/layout/bProcess3"/>
    <dgm:cxn modelId="{CA0CE0A1-74F6-4E83-9B12-D715E998F6A0}" srcId="{0B321F3E-4E67-4B50-80E6-D9F2DE41C008}" destId="{A7DCA647-6435-44C6-9257-532A687EB5CB}" srcOrd="4" destOrd="0" parTransId="{75AB8BD3-2523-4579-9F51-F5C966185D9D}" sibTransId="{13963CD1-71F9-4393-8FC4-1387C384CB2B}"/>
    <dgm:cxn modelId="{1584F4A4-0CFE-4D6E-A07C-B050FAFF6D91}" type="presOf" srcId="{0B321F3E-4E67-4B50-80E6-D9F2DE41C008}" destId="{DEF5868E-9CEE-4191-BCD0-3606FCC76AC3}" srcOrd="0" destOrd="0" presId="urn:microsoft.com/office/officeart/2005/8/layout/bProcess3"/>
    <dgm:cxn modelId="{F51CC4A8-12A4-4983-AF18-2A1760926CCC}" srcId="{0B321F3E-4E67-4B50-80E6-D9F2DE41C008}" destId="{C3AC39C1-59B5-44C8-A448-C78ED3E8BC80}" srcOrd="0" destOrd="0" parTransId="{E0008578-1223-4580-805F-4885ED9ABC4A}" sibTransId="{398F5B1B-3A01-4534-94D1-6403D77853D3}"/>
    <dgm:cxn modelId="{57FEA3B4-C79E-4D61-9771-73C02D0B7A24}" srcId="{0B321F3E-4E67-4B50-80E6-D9F2DE41C008}" destId="{7F5241FC-1AC9-4AF2-9822-45F6CCADBFDA}" srcOrd="3" destOrd="0" parTransId="{96D3A9FD-F066-43C0-A910-0FE50D44AA03}" sibTransId="{BB006556-081F-4AF0-A75F-32A40BD38FDE}"/>
    <dgm:cxn modelId="{E9C314CC-1C0B-4DAD-99AB-4E851BA4CEE4}" type="presOf" srcId="{49849A55-C745-4811-9E15-4214D38FA8C4}" destId="{BF09789F-F98F-4527-A59E-18FAD70940BA}" srcOrd="0" destOrd="0" presId="urn:microsoft.com/office/officeart/2005/8/layout/bProcess3"/>
    <dgm:cxn modelId="{5A67A7CD-55A5-402F-B636-39C8EBBD7311}" type="presOf" srcId="{2BF1CC83-2ADB-42A1-9378-308CF3C71FA7}" destId="{31AC57F9-3F53-448E-A493-78BF115983E5}" srcOrd="0" destOrd="0" presId="urn:microsoft.com/office/officeart/2005/8/layout/bProcess3"/>
    <dgm:cxn modelId="{9B482ED2-8621-4D3B-A45B-89647F062B88}" type="presOf" srcId="{398F5B1B-3A01-4534-94D1-6403D77853D3}" destId="{4B8A2589-84C1-431A-8239-FA425F9C4CA5}" srcOrd="0" destOrd="0" presId="urn:microsoft.com/office/officeart/2005/8/layout/bProcess3"/>
    <dgm:cxn modelId="{F4B486E0-A9CC-4509-BB0C-18658C103488}" srcId="{0B321F3E-4E67-4B50-80E6-D9F2DE41C008}" destId="{EA32C38B-27A8-41C5-A46B-D301DBBB8452}" srcOrd="7" destOrd="0" parTransId="{278C18CA-31BD-4B70-9247-E927DB4322E6}" sibTransId="{FFF1DEBC-8970-416A-918F-08EE9EA8A452}"/>
    <dgm:cxn modelId="{E780B6EB-54B3-457A-9C6F-EBD878DECCD5}" type="presOf" srcId="{BB006556-081F-4AF0-A75F-32A40BD38FDE}" destId="{E1A7856F-C6D8-493D-B137-F8101192634B}" srcOrd="1" destOrd="0" presId="urn:microsoft.com/office/officeart/2005/8/layout/bProcess3"/>
    <dgm:cxn modelId="{6A9590F2-F40C-44E7-BE02-688D4338B9F7}" type="presOf" srcId="{BB006556-081F-4AF0-A75F-32A40BD38FDE}" destId="{E62162B9-9224-4502-ABBF-DE8A86463F89}" srcOrd="0" destOrd="0" presId="urn:microsoft.com/office/officeart/2005/8/layout/bProcess3"/>
    <dgm:cxn modelId="{398D5FAC-471E-4E5B-9D7B-E06360DE43A1}" type="presParOf" srcId="{DEF5868E-9CEE-4191-BCD0-3606FCC76AC3}" destId="{359CE803-640E-4BDD-8723-81CDE4702F82}" srcOrd="0" destOrd="0" presId="urn:microsoft.com/office/officeart/2005/8/layout/bProcess3"/>
    <dgm:cxn modelId="{C78B3CFF-C23D-486C-BC9C-1FA84266FDBC}" type="presParOf" srcId="{DEF5868E-9CEE-4191-BCD0-3606FCC76AC3}" destId="{4B8A2589-84C1-431A-8239-FA425F9C4CA5}" srcOrd="1" destOrd="0" presId="urn:microsoft.com/office/officeart/2005/8/layout/bProcess3"/>
    <dgm:cxn modelId="{96186DC0-F43A-4199-86EE-F7C14F495D68}" type="presParOf" srcId="{4B8A2589-84C1-431A-8239-FA425F9C4CA5}" destId="{66A6EF28-C639-4EB7-B1D7-9EED753D75B9}" srcOrd="0" destOrd="0" presId="urn:microsoft.com/office/officeart/2005/8/layout/bProcess3"/>
    <dgm:cxn modelId="{54AFD193-FA79-489C-B3B6-2515DC1ECDA3}" type="presParOf" srcId="{DEF5868E-9CEE-4191-BCD0-3606FCC76AC3}" destId="{BF09789F-F98F-4527-A59E-18FAD70940BA}" srcOrd="2" destOrd="0" presId="urn:microsoft.com/office/officeart/2005/8/layout/bProcess3"/>
    <dgm:cxn modelId="{CACD3CF6-289D-4861-A268-E2E6FFB5F3A3}" type="presParOf" srcId="{DEF5868E-9CEE-4191-BCD0-3606FCC76AC3}" destId="{49B31A3F-3F9F-4EFF-8EB3-63F579854240}" srcOrd="3" destOrd="0" presId="urn:microsoft.com/office/officeart/2005/8/layout/bProcess3"/>
    <dgm:cxn modelId="{96D49C10-4196-462E-976A-EFE753FC0577}" type="presParOf" srcId="{49B31A3F-3F9F-4EFF-8EB3-63F579854240}" destId="{496A3B8A-C442-4DDA-9B3F-5BFE76F1A789}" srcOrd="0" destOrd="0" presId="urn:microsoft.com/office/officeart/2005/8/layout/bProcess3"/>
    <dgm:cxn modelId="{3E783A16-2196-418F-868B-C2C6F8246947}" type="presParOf" srcId="{DEF5868E-9CEE-4191-BCD0-3606FCC76AC3}" destId="{31AC57F9-3F53-448E-A493-78BF115983E5}" srcOrd="4" destOrd="0" presId="urn:microsoft.com/office/officeart/2005/8/layout/bProcess3"/>
    <dgm:cxn modelId="{51D56F6E-6958-44BC-97CF-250F5C67A859}" type="presParOf" srcId="{DEF5868E-9CEE-4191-BCD0-3606FCC76AC3}" destId="{A166C6A1-B5F2-4EE9-9D6A-CB528A291E7C}" srcOrd="5" destOrd="0" presId="urn:microsoft.com/office/officeart/2005/8/layout/bProcess3"/>
    <dgm:cxn modelId="{EA1C6308-4B95-4AEA-B9C8-A4B74D9A1D13}" type="presParOf" srcId="{A166C6A1-B5F2-4EE9-9D6A-CB528A291E7C}" destId="{62D73BB4-4B51-48F8-8055-63F881F389A4}" srcOrd="0" destOrd="0" presId="urn:microsoft.com/office/officeart/2005/8/layout/bProcess3"/>
    <dgm:cxn modelId="{5EE287A2-2127-4173-ACF8-43F5E4C367C6}" type="presParOf" srcId="{DEF5868E-9CEE-4191-BCD0-3606FCC76AC3}" destId="{82D33D77-D5F8-4C5E-A769-D9C096E9520A}" srcOrd="6" destOrd="0" presId="urn:microsoft.com/office/officeart/2005/8/layout/bProcess3"/>
    <dgm:cxn modelId="{31D1B43C-DB23-4F58-B612-606481E330F0}" type="presParOf" srcId="{DEF5868E-9CEE-4191-BCD0-3606FCC76AC3}" destId="{E62162B9-9224-4502-ABBF-DE8A86463F89}" srcOrd="7" destOrd="0" presId="urn:microsoft.com/office/officeart/2005/8/layout/bProcess3"/>
    <dgm:cxn modelId="{78F51239-B36A-4AB1-96D1-007873EE5936}" type="presParOf" srcId="{E62162B9-9224-4502-ABBF-DE8A86463F89}" destId="{E1A7856F-C6D8-493D-B137-F8101192634B}" srcOrd="0" destOrd="0" presId="urn:microsoft.com/office/officeart/2005/8/layout/bProcess3"/>
    <dgm:cxn modelId="{DE8F7D41-C94C-4921-9594-63B0910A99E8}" type="presParOf" srcId="{DEF5868E-9CEE-4191-BCD0-3606FCC76AC3}" destId="{3C3E23FA-3C46-4C63-B1ED-5662A5A0AD64}" srcOrd="8" destOrd="0" presId="urn:microsoft.com/office/officeart/2005/8/layout/bProcess3"/>
    <dgm:cxn modelId="{AFEC258C-86E8-4355-8711-C9CD90352554}" type="presParOf" srcId="{DEF5868E-9CEE-4191-BCD0-3606FCC76AC3}" destId="{800BE066-A562-41C3-8E0E-1D6290AA2D88}" srcOrd="9" destOrd="0" presId="urn:microsoft.com/office/officeart/2005/8/layout/bProcess3"/>
    <dgm:cxn modelId="{2C5990F6-9769-4858-907B-15AD801B8650}" type="presParOf" srcId="{800BE066-A562-41C3-8E0E-1D6290AA2D88}" destId="{6F6253F3-6634-4E72-AABF-D5C9A31D556B}" srcOrd="0" destOrd="0" presId="urn:microsoft.com/office/officeart/2005/8/layout/bProcess3"/>
    <dgm:cxn modelId="{4F4166B4-8041-460D-9763-41B7C49F8A5B}" type="presParOf" srcId="{DEF5868E-9CEE-4191-BCD0-3606FCC76AC3}" destId="{70B702E1-9A7C-4018-86AB-76AB67D00847}" srcOrd="10" destOrd="0" presId="urn:microsoft.com/office/officeart/2005/8/layout/bProcess3"/>
    <dgm:cxn modelId="{A182FF53-3616-4DEF-81C7-5876B57F7EC8}" type="presParOf" srcId="{DEF5868E-9CEE-4191-BCD0-3606FCC76AC3}" destId="{76A7DBEF-48A1-4A38-9FA1-CE0F6A68DC7E}" srcOrd="11" destOrd="0" presId="urn:microsoft.com/office/officeart/2005/8/layout/bProcess3"/>
    <dgm:cxn modelId="{670AFFEF-7691-4AB9-8387-375B78C04CD7}" type="presParOf" srcId="{76A7DBEF-48A1-4A38-9FA1-CE0F6A68DC7E}" destId="{FBBE09CA-5C8F-4D91-BD45-03AE91F88AA4}" srcOrd="0" destOrd="0" presId="urn:microsoft.com/office/officeart/2005/8/layout/bProcess3"/>
    <dgm:cxn modelId="{C67E9613-4541-49E1-82CB-CC6E2D5599FF}" type="presParOf" srcId="{DEF5868E-9CEE-4191-BCD0-3606FCC76AC3}" destId="{465BDAE2-8D2A-4235-A70C-A7EAEB598FB9}" srcOrd="12" destOrd="0" presId="urn:microsoft.com/office/officeart/2005/8/layout/bProcess3"/>
    <dgm:cxn modelId="{541AFFE5-0931-4666-AF56-B5C47AF0C287}" type="presParOf" srcId="{DEF5868E-9CEE-4191-BCD0-3606FCC76AC3}" destId="{95A751BB-9D11-4F94-8B71-D643A7661C95}" srcOrd="13" destOrd="0" presId="urn:microsoft.com/office/officeart/2005/8/layout/bProcess3"/>
    <dgm:cxn modelId="{A8E8A7FF-E363-477F-89F9-F8137ADBD78E}" type="presParOf" srcId="{95A751BB-9D11-4F94-8B71-D643A7661C95}" destId="{BACB0AF5-4545-470A-82A2-D4C0B30B7F02}" srcOrd="0" destOrd="0" presId="urn:microsoft.com/office/officeart/2005/8/layout/bProcess3"/>
    <dgm:cxn modelId="{EAADCA72-9E9A-4F21-9E00-4541825F2353}" type="presParOf" srcId="{DEF5868E-9CEE-4191-BCD0-3606FCC76AC3}" destId="{5E7E9832-052C-42E2-895F-87BFB3854F2D}" srcOrd="14" destOrd="0" presId="urn:microsoft.com/office/officeart/2005/8/layout/bProcess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B321F3E-4E67-4B50-80E6-D9F2DE41C008}" type="doc">
      <dgm:prSet loTypeId="urn:microsoft.com/office/officeart/2005/8/layout/bProcess3" loCatId="process" qsTypeId="urn:microsoft.com/office/officeart/2005/8/quickstyle/simple1" qsCatId="simple" csTypeId="urn:microsoft.com/office/officeart/2005/8/colors/colorful2" csCatId="colorful" phldr="1"/>
      <dgm:spPr/>
      <dgm:t>
        <a:bodyPr/>
        <a:lstStyle/>
        <a:p>
          <a:endParaRPr lang="en-US"/>
        </a:p>
      </dgm:t>
    </dgm:pt>
    <dgm:pt modelId="{C3AC39C1-59B5-44C8-A448-C78ED3E8BC80}">
      <dgm:prSet phldrT="[Text]" custT="1"/>
      <dgm:spPr/>
      <dgm:t>
        <a:bodyPr/>
        <a:lstStyle/>
        <a:p>
          <a:r>
            <a:rPr lang="en-US" sz="4800" dirty="0"/>
            <a:t>Cell Phone Videos	</a:t>
          </a:r>
        </a:p>
      </dgm:t>
    </dgm:pt>
    <dgm:pt modelId="{E0008578-1223-4580-805F-4885ED9ABC4A}" type="parTrans" cxnId="{F51CC4A8-12A4-4983-AF18-2A1760926CCC}">
      <dgm:prSet/>
      <dgm:spPr/>
      <dgm:t>
        <a:bodyPr/>
        <a:lstStyle/>
        <a:p>
          <a:endParaRPr lang="en-US"/>
        </a:p>
      </dgm:t>
    </dgm:pt>
    <dgm:pt modelId="{398F5B1B-3A01-4534-94D1-6403D77853D3}" type="sibTrans" cxnId="{F51CC4A8-12A4-4983-AF18-2A1760926CCC}">
      <dgm:prSet>
        <dgm:style>
          <a:lnRef idx="3">
            <a:schemeClr val="accent4"/>
          </a:lnRef>
          <a:fillRef idx="0">
            <a:schemeClr val="accent4"/>
          </a:fillRef>
          <a:effectRef idx="2">
            <a:schemeClr val="accent4"/>
          </a:effectRef>
          <a:fontRef idx="minor">
            <a:schemeClr val="tx1"/>
          </a:fontRef>
        </dgm:style>
      </dgm:prSet>
      <dgm:spPr/>
      <dgm:t>
        <a:bodyPr/>
        <a:lstStyle/>
        <a:p>
          <a:endParaRPr lang="en-US"/>
        </a:p>
      </dgm:t>
    </dgm:pt>
    <dgm:pt modelId="{49849A55-C745-4811-9E15-4214D38FA8C4}">
      <dgm:prSet phldrT="[Text]" custT="1"/>
      <dgm:spPr/>
      <dgm:t>
        <a:bodyPr/>
        <a:lstStyle/>
        <a:p>
          <a:r>
            <a:rPr lang="en-US" sz="4800" dirty="0"/>
            <a:t>Person Tracking</a:t>
          </a:r>
        </a:p>
      </dgm:t>
    </dgm:pt>
    <dgm:pt modelId="{43EE1AD3-458F-474E-B826-2E2214853225}" type="parTrans" cxnId="{C2F3E740-D992-4C98-A06E-D827E4FA2647}">
      <dgm:prSet/>
      <dgm:spPr/>
      <dgm:t>
        <a:bodyPr/>
        <a:lstStyle/>
        <a:p>
          <a:endParaRPr lang="en-US"/>
        </a:p>
      </dgm:t>
    </dgm:pt>
    <dgm:pt modelId="{8060F576-DB68-4A02-8DF0-15544090EAD4}" type="sibTrans" cxnId="{C2F3E740-D992-4C98-A06E-D827E4FA2647}">
      <dgm:prSet>
        <dgm:style>
          <a:lnRef idx="3">
            <a:schemeClr val="accent4"/>
          </a:lnRef>
          <a:fillRef idx="0">
            <a:schemeClr val="accent4"/>
          </a:fillRef>
          <a:effectRef idx="2">
            <a:schemeClr val="accent4"/>
          </a:effectRef>
          <a:fontRef idx="minor">
            <a:schemeClr val="tx1"/>
          </a:fontRef>
        </dgm:style>
      </dgm:prSet>
      <dgm:spPr/>
      <dgm:t>
        <a:bodyPr/>
        <a:lstStyle/>
        <a:p>
          <a:endParaRPr lang="en-US"/>
        </a:p>
      </dgm:t>
    </dgm:pt>
    <dgm:pt modelId="{2BF1CC83-2ADB-42A1-9378-308CF3C71FA7}">
      <dgm:prSet phldrT="[Text]" custT="1"/>
      <dgm:spPr/>
      <dgm:t>
        <a:bodyPr/>
        <a:lstStyle/>
        <a:p>
          <a:r>
            <a:rPr lang="en-US" sz="4800" dirty="0"/>
            <a:t>Manual Curation</a:t>
          </a:r>
        </a:p>
      </dgm:t>
    </dgm:pt>
    <dgm:pt modelId="{30596381-6F83-4999-A50C-568D35BD2257}" type="parTrans" cxnId="{CFB9E77B-EF02-4775-90A8-FB9859F2C5FD}">
      <dgm:prSet/>
      <dgm:spPr/>
      <dgm:t>
        <a:bodyPr/>
        <a:lstStyle/>
        <a:p>
          <a:endParaRPr lang="en-US"/>
        </a:p>
      </dgm:t>
    </dgm:pt>
    <dgm:pt modelId="{1F3D588D-A88E-4DA8-91FF-BB63F6E81809}" type="sibTrans" cxnId="{CFB9E77B-EF02-4775-90A8-FB9859F2C5FD}">
      <dgm:prSet>
        <dgm:style>
          <a:lnRef idx="3">
            <a:schemeClr val="accent4"/>
          </a:lnRef>
          <a:fillRef idx="0">
            <a:schemeClr val="accent4"/>
          </a:fillRef>
          <a:effectRef idx="2">
            <a:schemeClr val="accent4"/>
          </a:effectRef>
          <a:fontRef idx="minor">
            <a:schemeClr val="tx1"/>
          </a:fontRef>
        </dgm:style>
      </dgm:prSet>
      <dgm:spPr/>
      <dgm:t>
        <a:bodyPr/>
        <a:lstStyle/>
        <a:p>
          <a:endParaRPr lang="en-US"/>
        </a:p>
      </dgm:t>
    </dgm:pt>
    <dgm:pt modelId="{7F5241FC-1AC9-4AF2-9822-45F6CCADBFDA}">
      <dgm:prSet phldrT="[Text]" custT="1"/>
      <dgm:spPr/>
      <dgm:t>
        <a:bodyPr/>
        <a:lstStyle/>
        <a:p>
          <a:r>
            <a:rPr lang="en-US" sz="4800" dirty="0"/>
            <a:t>Keypoint Extraction</a:t>
          </a:r>
        </a:p>
      </dgm:t>
    </dgm:pt>
    <dgm:pt modelId="{96D3A9FD-F066-43C0-A910-0FE50D44AA03}" type="parTrans" cxnId="{57FEA3B4-C79E-4D61-9771-73C02D0B7A24}">
      <dgm:prSet/>
      <dgm:spPr/>
      <dgm:t>
        <a:bodyPr/>
        <a:lstStyle/>
        <a:p>
          <a:endParaRPr lang="en-US"/>
        </a:p>
      </dgm:t>
    </dgm:pt>
    <dgm:pt modelId="{BB006556-081F-4AF0-A75F-32A40BD38FDE}" type="sibTrans" cxnId="{57FEA3B4-C79E-4D61-9771-73C02D0B7A24}">
      <dgm:prSet>
        <dgm:style>
          <a:lnRef idx="3">
            <a:schemeClr val="accent4"/>
          </a:lnRef>
          <a:fillRef idx="0">
            <a:schemeClr val="accent4"/>
          </a:fillRef>
          <a:effectRef idx="2">
            <a:schemeClr val="accent4"/>
          </a:effectRef>
          <a:fontRef idx="minor">
            <a:schemeClr val="tx1"/>
          </a:fontRef>
        </dgm:style>
      </dgm:prSet>
      <dgm:spPr/>
      <dgm:t>
        <a:bodyPr/>
        <a:lstStyle/>
        <a:p>
          <a:endParaRPr lang="en-US"/>
        </a:p>
      </dgm:t>
    </dgm:pt>
    <dgm:pt modelId="{A7DCA647-6435-44C6-9257-532A687EB5CB}">
      <dgm:prSet phldrT="[Text]" custT="1"/>
      <dgm:spPr>
        <a:solidFill>
          <a:schemeClr val="accent2">
            <a:lumMod val="40000"/>
            <a:lumOff val="60000"/>
          </a:schemeClr>
        </a:solidFill>
      </dgm:spPr>
      <dgm:t>
        <a:bodyPr/>
        <a:lstStyle/>
        <a:p>
          <a:r>
            <a:rPr lang="en-US" sz="4800" dirty="0"/>
            <a:t>Filtering &amp; Feature Addition</a:t>
          </a:r>
        </a:p>
      </dgm:t>
    </dgm:pt>
    <dgm:pt modelId="{75AB8BD3-2523-4579-9F51-F5C966185D9D}" type="parTrans" cxnId="{CA0CE0A1-74F6-4E83-9B12-D715E998F6A0}">
      <dgm:prSet/>
      <dgm:spPr/>
      <dgm:t>
        <a:bodyPr/>
        <a:lstStyle/>
        <a:p>
          <a:endParaRPr lang="en-US"/>
        </a:p>
      </dgm:t>
    </dgm:pt>
    <dgm:pt modelId="{13963CD1-71F9-4393-8FC4-1387C384CB2B}" type="sibTrans" cxnId="{CA0CE0A1-74F6-4E83-9B12-D715E998F6A0}">
      <dgm:prSet>
        <dgm:style>
          <a:lnRef idx="3">
            <a:schemeClr val="accent4"/>
          </a:lnRef>
          <a:fillRef idx="0">
            <a:schemeClr val="accent4"/>
          </a:fillRef>
          <a:effectRef idx="2">
            <a:schemeClr val="accent4"/>
          </a:effectRef>
          <a:fontRef idx="minor">
            <a:schemeClr val="tx1"/>
          </a:fontRef>
        </dgm:style>
      </dgm:prSet>
      <dgm:spPr/>
      <dgm:t>
        <a:bodyPr/>
        <a:lstStyle/>
        <a:p>
          <a:endParaRPr lang="en-US"/>
        </a:p>
      </dgm:t>
    </dgm:pt>
    <dgm:pt modelId="{91490F7E-0DA9-48DF-941E-70CFA9CF7D19}">
      <dgm:prSet phldrT="[Text]" custT="1"/>
      <dgm:spPr>
        <a:solidFill>
          <a:schemeClr val="accent5">
            <a:lumMod val="50000"/>
          </a:schemeClr>
        </a:solidFill>
      </dgm:spPr>
      <dgm:t>
        <a:bodyPr/>
        <a:lstStyle/>
        <a:p>
          <a:r>
            <a:rPr lang="en-US" sz="4800" dirty="0"/>
            <a:t>AI Model</a:t>
          </a:r>
        </a:p>
      </dgm:t>
    </dgm:pt>
    <dgm:pt modelId="{E65C0C2F-400F-4695-AEB9-E6BE854FD68A}" type="parTrans" cxnId="{83527F89-BE5C-497B-AF4F-E4AEC55A8541}">
      <dgm:prSet/>
      <dgm:spPr/>
      <dgm:t>
        <a:bodyPr/>
        <a:lstStyle/>
        <a:p>
          <a:endParaRPr lang="en-US"/>
        </a:p>
      </dgm:t>
    </dgm:pt>
    <dgm:pt modelId="{F0DBFC70-82F1-41AB-A221-BF1188606630}" type="sibTrans" cxnId="{83527F89-BE5C-497B-AF4F-E4AEC55A8541}">
      <dgm:prSet>
        <dgm:style>
          <a:lnRef idx="3">
            <a:schemeClr val="accent4"/>
          </a:lnRef>
          <a:fillRef idx="0">
            <a:schemeClr val="accent4"/>
          </a:fillRef>
          <a:effectRef idx="2">
            <a:schemeClr val="accent4"/>
          </a:effectRef>
          <a:fontRef idx="minor">
            <a:schemeClr val="tx1"/>
          </a:fontRef>
        </dgm:style>
      </dgm:prSet>
      <dgm:spPr/>
      <dgm:t>
        <a:bodyPr/>
        <a:lstStyle/>
        <a:p>
          <a:endParaRPr lang="en-US"/>
        </a:p>
      </dgm:t>
    </dgm:pt>
    <dgm:pt modelId="{A7F559E2-84AF-4A1E-9D7F-2E6BBAD70380}">
      <dgm:prSet phldrT="[Text]" custT="1"/>
      <dgm:spPr>
        <a:solidFill>
          <a:srgbClr val="7030A0"/>
        </a:solidFill>
      </dgm:spPr>
      <dgm:t>
        <a:bodyPr/>
        <a:lstStyle/>
        <a:p>
          <a:r>
            <a:rPr lang="en-US" sz="4800" dirty="0"/>
            <a:t>Observational Gait Score</a:t>
          </a:r>
        </a:p>
      </dgm:t>
    </dgm:pt>
    <dgm:pt modelId="{4E793D9F-BDC2-427E-8F65-6E4CCE33C96A}" type="parTrans" cxnId="{CC59CE27-C5A1-47F9-A860-D94399AD672C}">
      <dgm:prSet/>
      <dgm:spPr/>
      <dgm:t>
        <a:bodyPr/>
        <a:lstStyle/>
        <a:p>
          <a:endParaRPr lang="en-US"/>
        </a:p>
      </dgm:t>
    </dgm:pt>
    <dgm:pt modelId="{0C582059-59F6-4632-965D-43B5CBB1D5A3}" type="sibTrans" cxnId="{CC59CE27-C5A1-47F9-A860-D94399AD672C}">
      <dgm:prSet/>
      <dgm:spPr/>
      <dgm:t>
        <a:bodyPr/>
        <a:lstStyle/>
        <a:p>
          <a:endParaRPr lang="en-US"/>
        </a:p>
      </dgm:t>
    </dgm:pt>
    <dgm:pt modelId="{EA32C38B-27A8-41C5-A46B-D301DBBB8452}">
      <dgm:prSet phldrT="[Text]"/>
      <dgm:spPr/>
      <dgm:t>
        <a:bodyPr/>
        <a:lstStyle/>
        <a:p>
          <a:r>
            <a:rPr lang="en-US" dirty="0"/>
            <a:t>Observational Gait Score Prediction</a:t>
          </a:r>
        </a:p>
      </dgm:t>
    </dgm:pt>
    <dgm:pt modelId="{FFF1DEBC-8970-416A-918F-08EE9EA8A452}" type="sibTrans" cxnId="{F4B486E0-A9CC-4509-BB0C-18658C103488}">
      <dgm:prSet/>
      <dgm:spPr/>
      <dgm:t>
        <a:bodyPr/>
        <a:lstStyle/>
        <a:p>
          <a:endParaRPr lang="en-US"/>
        </a:p>
      </dgm:t>
    </dgm:pt>
    <dgm:pt modelId="{278C18CA-31BD-4B70-9247-E927DB4322E6}" type="parTrans" cxnId="{F4B486E0-A9CC-4509-BB0C-18658C103488}">
      <dgm:prSet/>
      <dgm:spPr/>
      <dgm:t>
        <a:bodyPr/>
        <a:lstStyle/>
        <a:p>
          <a:endParaRPr lang="en-US"/>
        </a:p>
      </dgm:t>
    </dgm:pt>
    <dgm:pt modelId="{DEF5868E-9CEE-4191-BCD0-3606FCC76AC3}" type="pres">
      <dgm:prSet presAssocID="{0B321F3E-4E67-4B50-80E6-D9F2DE41C008}" presName="Name0" presStyleCnt="0">
        <dgm:presLayoutVars>
          <dgm:dir/>
          <dgm:resizeHandles val="exact"/>
        </dgm:presLayoutVars>
      </dgm:prSet>
      <dgm:spPr/>
    </dgm:pt>
    <dgm:pt modelId="{359CE803-640E-4BDD-8723-81CDE4702F82}" type="pres">
      <dgm:prSet presAssocID="{C3AC39C1-59B5-44C8-A448-C78ED3E8BC80}" presName="node" presStyleLbl="node1" presStyleIdx="0" presStyleCnt="8">
        <dgm:presLayoutVars>
          <dgm:bulletEnabled val="1"/>
        </dgm:presLayoutVars>
      </dgm:prSet>
      <dgm:spPr/>
    </dgm:pt>
    <dgm:pt modelId="{4B8A2589-84C1-431A-8239-FA425F9C4CA5}" type="pres">
      <dgm:prSet presAssocID="{398F5B1B-3A01-4534-94D1-6403D77853D3}" presName="sibTrans" presStyleLbl="sibTrans1D1" presStyleIdx="0" presStyleCnt="7"/>
      <dgm:spPr/>
    </dgm:pt>
    <dgm:pt modelId="{66A6EF28-C639-4EB7-B1D7-9EED753D75B9}" type="pres">
      <dgm:prSet presAssocID="{398F5B1B-3A01-4534-94D1-6403D77853D3}" presName="connectorText" presStyleLbl="sibTrans1D1" presStyleIdx="0" presStyleCnt="7"/>
      <dgm:spPr/>
    </dgm:pt>
    <dgm:pt modelId="{BF09789F-F98F-4527-A59E-18FAD70940BA}" type="pres">
      <dgm:prSet presAssocID="{49849A55-C745-4811-9E15-4214D38FA8C4}" presName="node" presStyleLbl="node1" presStyleIdx="1" presStyleCnt="8">
        <dgm:presLayoutVars>
          <dgm:bulletEnabled val="1"/>
        </dgm:presLayoutVars>
      </dgm:prSet>
      <dgm:spPr/>
    </dgm:pt>
    <dgm:pt modelId="{49B31A3F-3F9F-4EFF-8EB3-63F579854240}" type="pres">
      <dgm:prSet presAssocID="{8060F576-DB68-4A02-8DF0-15544090EAD4}" presName="sibTrans" presStyleLbl="sibTrans1D1" presStyleIdx="1" presStyleCnt="7"/>
      <dgm:spPr/>
    </dgm:pt>
    <dgm:pt modelId="{496A3B8A-C442-4DDA-9B3F-5BFE76F1A789}" type="pres">
      <dgm:prSet presAssocID="{8060F576-DB68-4A02-8DF0-15544090EAD4}" presName="connectorText" presStyleLbl="sibTrans1D1" presStyleIdx="1" presStyleCnt="7"/>
      <dgm:spPr/>
    </dgm:pt>
    <dgm:pt modelId="{31AC57F9-3F53-448E-A493-78BF115983E5}" type="pres">
      <dgm:prSet presAssocID="{2BF1CC83-2ADB-42A1-9378-308CF3C71FA7}" presName="node" presStyleLbl="node1" presStyleIdx="2" presStyleCnt="8">
        <dgm:presLayoutVars>
          <dgm:bulletEnabled val="1"/>
        </dgm:presLayoutVars>
      </dgm:prSet>
      <dgm:spPr/>
    </dgm:pt>
    <dgm:pt modelId="{A166C6A1-B5F2-4EE9-9D6A-CB528A291E7C}" type="pres">
      <dgm:prSet presAssocID="{1F3D588D-A88E-4DA8-91FF-BB63F6E81809}" presName="sibTrans" presStyleLbl="sibTrans1D1" presStyleIdx="2" presStyleCnt="7"/>
      <dgm:spPr/>
    </dgm:pt>
    <dgm:pt modelId="{62D73BB4-4B51-48F8-8055-63F881F389A4}" type="pres">
      <dgm:prSet presAssocID="{1F3D588D-A88E-4DA8-91FF-BB63F6E81809}" presName="connectorText" presStyleLbl="sibTrans1D1" presStyleIdx="2" presStyleCnt="7"/>
      <dgm:spPr/>
    </dgm:pt>
    <dgm:pt modelId="{82D33D77-D5F8-4C5E-A769-D9C096E9520A}" type="pres">
      <dgm:prSet presAssocID="{7F5241FC-1AC9-4AF2-9822-45F6CCADBFDA}" presName="node" presStyleLbl="node1" presStyleIdx="3" presStyleCnt="8" custScaleX="115589">
        <dgm:presLayoutVars>
          <dgm:bulletEnabled val="1"/>
        </dgm:presLayoutVars>
      </dgm:prSet>
      <dgm:spPr/>
    </dgm:pt>
    <dgm:pt modelId="{E62162B9-9224-4502-ABBF-DE8A86463F89}" type="pres">
      <dgm:prSet presAssocID="{BB006556-081F-4AF0-A75F-32A40BD38FDE}" presName="sibTrans" presStyleLbl="sibTrans1D1" presStyleIdx="3" presStyleCnt="7"/>
      <dgm:spPr/>
    </dgm:pt>
    <dgm:pt modelId="{E1A7856F-C6D8-493D-B137-F8101192634B}" type="pres">
      <dgm:prSet presAssocID="{BB006556-081F-4AF0-A75F-32A40BD38FDE}" presName="connectorText" presStyleLbl="sibTrans1D1" presStyleIdx="3" presStyleCnt="7"/>
      <dgm:spPr/>
    </dgm:pt>
    <dgm:pt modelId="{3C3E23FA-3C46-4C63-B1ED-5662A5A0AD64}" type="pres">
      <dgm:prSet presAssocID="{A7DCA647-6435-44C6-9257-532A687EB5CB}" presName="node" presStyleLbl="node1" presStyleIdx="4" presStyleCnt="8">
        <dgm:presLayoutVars>
          <dgm:bulletEnabled val="1"/>
        </dgm:presLayoutVars>
      </dgm:prSet>
      <dgm:spPr/>
    </dgm:pt>
    <dgm:pt modelId="{800BE066-A562-41C3-8E0E-1D6290AA2D88}" type="pres">
      <dgm:prSet presAssocID="{13963CD1-71F9-4393-8FC4-1387C384CB2B}" presName="sibTrans" presStyleLbl="sibTrans1D1" presStyleIdx="4" presStyleCnt="7"/>
      <dgm:spPr/>
    </dgm:pt>
    <dgm:pt modelId="{6F6253F3-6634-4E72-AABF-D5C9A31D556B}" type="pres">
      <dgm:prSet presAssocID="{13963CD1-71F9-4393-8FC4-1387C384CB2B}" presName="connectorText" presStyleLbl="sibTrans1D1" presStyleIdx="4" presStyleCnt="7"/>
      <dgm:spPr/>
    </dgm:pt>
    <dgm:pt modelId="{70B702E1-9A7C-4018-86AB-76AB67D00847}" type="pres">
      <dgm:prSet presAssocID="{91490F7E-0DA9-48DF-941E-70CFA9CF7D19}" presName="node" presStyleLbl="node1" presStyleIdx="5" presStyleCnt="8">
        <dgm:presLayoutVars>
          <dgm:bulletEnabled val="1"/>
        </dgm:presLayoutVars>
      </dgm:prSet>
      <dgm:spPr/>
    </dgm:pt>
    <dgm:pt modelId="{76A7DBEF-48A1-4A38-9FA1-CE0F6A68DC7E}" type="pres">
      <dgm:prSet presAssocID="{F0DBFC70-82F1-41AB-A221-BF1188606630}" presName="sibTrans" presStyleLbl="sibTrans1D1" presStyleIdx="5" presStyleCnt="7"/>
      <dgm:spPr/>
    </dgm:pt>
    <dgm:pt modelId="{FBBE09CA-5C8F-4D91-BD45-03AE91F88AA4}" type="pres">
      <dgm:prSet presAssocID="{F0DBFC70-82F1-41AB-A221-BF1188606630}" presName="connectorText" presStyleLbl="sibTrans1D1" presStyleIdx="5" presStyleCnt="7"/>
      <dgm:spPr/>
    </dgm:pt>
    <dgm:pt modelId="{465BDAE2-8D2A-4235-A70C-A7EAEB598FB9}" type="pres">
      <dgm:prSet presAssocID="{A7F559E2-84AF-4A1E-9D7F-2E6BBAD70380}" presName="node" presStyleLbl="node1" presStyleIdx="6" presStyleCnt="8" custScaleX="167403">
        <dgm:presLayoutVars>
          <dgm:bulletEnabled val="1"/>
        </dgm:presLayoutVars>
      </dgm:prSet>
      <dgm:spPr/>
    </dgm:pt>
    <dgm:pt modelId="{95A751BB-9D11-4F94-8B71-D643A7661C95}" type="pres">
      <dgm:prSet presAssocID="{0C582059-59F6-4632-965D-43B5CBB1D5A3}" presName="sibTrans" presStyleLbl="sibTrans1D1" presStyleIdx="6" presStyleCnt="7"/>
      <dgm:spPr/>
    </dgm:pt>
    <dgm:pt modelId="{BACB0AF5-4545-470A-82A2-D4C0B30B7F02}" type="pres">
      <dgm:prSet presAssocID="{0C582059-59F6-4632-965D-43B5CBB1D5A3}" presName="connectorText" presStyleLbl="sibTrans1D1" presStyleIdx="6" presStyleCnt="7"/>
      <dgm:spPr/>
    </dgm:pt>
    <dgm:pt modelId="{5E7E9832-052C-42E2-895F-87BFB3854F2D}" type="pres">
      <dgm:prSet presAssocID="{EA32C38B-27A8-41C5-A46B-D301DBBB8452}" presName="node" presStyleLbl="node1" presStyleIdx="7" presStyleCnt="8">
        <dgm:presLayoutVars>
          <dgm:bulletEnabled val="1"/>
        </dgm:presLayoutVars>
      </dgm:prSet>
      <dgm:spPr/>
    </dgm:pt>
  </dgm:ptLst>
  <dgm:cxnLst>
    <dgm:cxn modelId="{FAE28203-7FE7-4CD1-B38F-7EA3FE130902}" type="presOf" srcId="{398F5B1B-3A01-4534-94D1-6403D77853D3}" destId="{66A6EF28-C639-4EB7-B1D7-9EED753D75B9}" srcOrd="1" destOrd="0" presId="urn:microsoft.com/office/officeart/2005/8/layout/bProcess3"/>
    <dgm:cxn modelId="{C51C8A09-D50E-4B6B-BE92-9E61F9AF5BCC}" type="presOf" srcId="{7F5241FC-1AC9-4AF2-9822-45F6CCADBFDA}" destId="{82D33D77-D5F8-4C5E-A769-D9C096E9520A}" srcOrd="0" destOrd="0" presId="urn:microsoft.com/office/officeart/2005/8/layout/bProcess3"/>
    <dgm:cxn modelId="{137C5A0B-8BD0-4A97-A431-AD4FFF7BAC86}" type="presOf" srcId="{13963CD1-71F9-4393-8FC4-1387C384CB2B}" destId="{6F6253F3-6634-4E72-AABF-D5C9A31D556B}" srcOrd="1" destOrd="0" presId="urn:microsoft.com/office/officeart/2005/8/layout/bProcess3"/>
    <dgm:cxn modelId="{C59D0017-E4EF-45AE-9B5F-A0A6A5B8DCBD}" type="presOf" srcId="{1F3D588D-A88E-4DA8-91FF-BB63F6E81809}" destId="{62D73BB4-4B51-48F8-8055-63F881F389A4}" srcOrd="1" destOrd="0" presId="urn:microsoft.com/office/officeart/2005/8/layout/bProcess3"/>
    <dgm:cxn modelId="{7B783919-CE2E-40FB-9A8C-AF31168F7226}" type="presOf" srcId="{F0DBFC70-82F1-41AB-A221-BF1188606630}" destId="{FBBE09CA-5C8F-4D91-BD45-03AE91F88AA4}" srcOrd="1" destOrd="0" presId="urn:microsoft.com/office/officeart/2005/8/layout/bProcess3"/>
    <dgm:cxn modelId="{BE989020-95F5-4E2E-A4CC-A0FF49B85678}" type="presOf" srcId="{13963CD1-71F9-4393-8FC4-1387C384CB2B}" destId="{800BE066-A562-41C3-8E0E-1D6290AA2D88}" srcOrd="0" destOrd="0" presId="urn:microsoft.com/office/officeart/2005/8/layout/bProcess3"/>
    <dgm:cxn modelId="{C6B4AF23-F8DB-44EC-8E26-A454D909B4F2}" type="presOf" srcId="{0C582059-59F6-4632-965D-43B5CBB1D5A3}" destId="{95A751BB-9D11-4F94-8B71-D643A7661C95}" srcOrd="0" destOrd="0" presId="urn:microsoft.com/office/officeart/2005/8/layout/bProcess3"/>
    <dgm:cxn modelId="{CC59CE27-C5A1-47F9-A860-D94399AD672C}" srcId="{0B321F3E-4E67-4B50-80E6-D9F2DE41C008}" destId="{A7F559E2-84AF-4A1E-9D7F-2E6BBAD70380}" srcOrd="6" destOrd="0" parTransId="{4E793D9F-BDC2-427E-8F65-6E4CCE33C96A}" sibTransId="{0C582059-59F6-4632-965D-43B5CBB1D5A3}"/>
    <dgm:cxn modelId="{C2F3E740-D992-4C98-A06E-D827E4FA2647}" srcId="{0B321F3E-4E67-4B50-80E6-D9F2DE41C008}" destId="{49849A55-C745-4811-9E15-4214D38FA8C4}" srcOrd="1" destOrd="0" parTransId="{43EE1AD3-458F-474E-B826-2E2214853225}" sibTransId="{8060F576-DB68-4A02-8DF0-15544090EAD4}"/>
    <dgm:cxn modelId="{4A7AB241-9359-48F6-9322-C935C79C1114}" type="presOf" srcId="{A7F559E2-84AF-4A1E-9D7F-2E6BBAD70380}" destId="{465BDAE2-8D2A-4235-A70C-A7EAEB598FB9}" srcOrd="0" destOrd="0" presId="urn:microsoft.com/office/officeart/2005/8/layout/bProcess3"/>
    <dgm:cxn modelId="{03E2486A-982F-47E2-9010-F3DA1F4E2EAF}" type="presOf" srcId="{0C582059-59F6-4632-965D-43B5CBB1D5A3}" destId="{BACB0AF5-4545-470A-82A2-D4C0B30B7F02}" srcOrd="1" destOrd="0" presId="urn:microsoft.com/office/officeart/2005/8/layout/bProcess3"/>
    <dgm:cxn modelId="{2DC1E14B-7BEA-4C5E-9E99-1756CD84F052}" type="presOf" srcId="{8060F576-DB68-4A02-8DF0-15544090EAD4}" destId="{49B31A3F-3F9F-4EFF-8EB3-63F579854240}" srcOrd="0" destOrd="0" presId="urn:microsoft.com/office/officeart/2005/8/layout/bProcess3"/>
    <dgm:cxn modelId="{495A9670-11A8-48DC-8110-83C34D5ABAF8}" type="presOf" srcId="{8060F576-DB68-4A02-8DF0-15544090EAD4}" destId="{496A3B8A-C442-4DDA-9B3F-5BFE76F1A789}" srcOrd="1" destOrd="0" presId="urn:microsoft.com/office/officeart/2005/8/layout/bProcess3"/>
    <dgm:cxn modelId="{05906873-0B16-4161-B494-045C95C43054}" type="presOf" srcId="{1F3D588D-A88E-4DA8-91FF-BB63F6E81809}" destId="{A166C6A1-B5F2-4EE9-9D6A-CB528A291E7C}" srcOrd="0" destOrd="0" presId="urn:microsoft.com/office/officeart/2005/8/layout/bProcess3"/>
    <dgm:cxn modelId="{34317377-09C9-45E5-9286-62745E495E8C}" type="presOf" srcId="{F0DBFC70-82F1-41AB-A221-BF1188606630}" destId="{76A7DBEF-48A1-4A38-9FA1-CE0F6A68DC7E}" srcOrd="0" destOrd="0" presId="urn:microsoft.com/office/officeart/2005/8/layout/bProcess3"/>
    <dgm:cxn modelId="{776B505A-BB6C-418F-88EA-265EA5DC75A3}" type="presOf" srcId="{EA32C38B-27A8-41C5-A46B-D301DBBB8452}" destId="{5E7E9832-052C-42E2-895F-87BFB3854F2D}" srcOrd="0" destOrd="0" presId="urn:microsoft.com/office/officeart/2005/8/layout/bProcess3"/>
    <dgm:cxn modelId="{CFB9E77B-EF02-4775-90A8-FB9859F2C5FD}" srcId="{0B321F3E-4E67-4B50-80E6-D9F2DE41C008}" destId="{2BF1CC83-2ADB-42A1-9378-308CF3C71FA7}" srcOrd="2" destOrd="0" parTransId="{30596381-6F83-4999-A50C-568D35BD2257}" sibTransId="{1F3D588D-A88E-4DA8-91FF-BB63F6E81809}"/>
    <dgm:cxn modelId="{B16DB482-6D13-4F11-BC42-A2B74C3C6193}" type="presOf" srcId="{C3AC39C1-59B5-44C8-A448-C78ED3E8BC80}" destId="{359CE803-640E-4BDD-8723-81CDE4702F82}" srcOrd="0" destOrd="0" presId="urn:microsoft.com/office/officeart/2005/8/layout/bProcess3"/>
    <dgm:cxn modelId="{83527F89-BE5C-497B-AF4F-E4AEC55A8541}" srcId="{0B321F3E-4E67-4B50-80E6-D9F2DE41C008}" destId="{91490F7E-0DA9-48DF-941E-70CFA9CF7D19}" srcOrd="5" destOrd="0" parTransId="{E65C0C2F-400F-4695-AEB9-E6BE854FD68A}" sibTransId="{F0DBFC70-82F1-41AB-A221-BF1188606630}"/>
    <dgm:cxn modelId="{295B5999-5EA7-428E-9E14-593F36E6EA8A}" type="presOf" srcId="{A7DCA647-6435-44C6-9257-532A687EB5CB}" destId="{3C3E23FA-3C46-4C63-B1ED-5662A5A0AD64}" srcOrd="0" destOrd="0" presId="urn:microsoft.com/office/officeart/2005/8/layout/bProcess3"/>
    <dgm:cxn modelId="{75B4249E-9076-45E1-BF5D-F398B92BC148}" type="presOf" srcId="{91490F7E-0DA9-48DF-941E-70CFA9CF7D19}" destId="{70B702E1-9A7C-4018-86AB-76AB67D00847}" srcOrd="0" destOrd="0" presId="urn:microsoft.com/office/officeart/2005/8/layout/bProcess3"/>
    <dgm:cxn modelId="{CA0CE0A1-74F6-4E83-9B12-D715E998F6A0}" srcId="{0B321F3E-4E67-4B50-80E6-D9F2DE41C008}" destId="{A7DCA647-6435-44C6-9257-532A687EB5CB}" srcOrd="4" destOrd="0" parTransId="{75AB8BD3-2523-4579-9F51-F5C966185D9D}" sibTransId="{13963CD1-71F9-4393-8FC4-1387C384CB2B}"/>
    <dgm:cxn modelId="{1584F4A4-0CFE-4D6E-A07C-B050FAFF6D91}" type="presOf" srcId="{0B321F3E-4E67-4B50-80E6-D9F2DE41C008}" destId="{DEF5868E-9CEE-4191-BCD0-3606FCC76AC3}" srcOrd="0" destOrd="0" presId="urn:microsoft.com/office/officeart/2005/8/layout/bProcess3"/>
    <dgm:cxn modelId="{F51CC4A8-12A4-4983-AF18-2A1760926CCC}" srcId="{0B321F3E-4E67-4B50-80E6-D9F2DE41C008}" destId="{C3AC39C1-59B5-44C8-A448-C78ED3E8BC80}" srcOrd="0" destOrd="0" parTransId="{E0008578-1223-4580-805F-4885ED9ABC4A}" sibTransId="{398F5B1B-3A01-4534-94D1-6403D77853D3}"/>
    <dgm:cxn modelId="{57FEA3B4-C79E-4D61-9771-73C02D0B7A24}" srcId="{0B321F3E-4E67-4B50-80E6-D9F2DE41C008}" destId="{7F5241FC-1AC9-4AF2-9822-45F6CCADBFDA}" srcOrd="3" destOrd="0" parTransId="{96D3A9FD-F066-43C0-A910-0FE50D44AA03}" sibTransId="{BB006556-081F-4AF0-A75F-32A40BD38FDE}"/>
    <dgm:cxn modelId="{E9C314CC-1C0B-4DAD-99AB-4E851BA4CEE4}" type="presOf" srcId="{49849A55-C745-4811-9E15-4214D38FA8C4}" destId="{BF09789F-F98F-4527-A59E-18FAD70940BA}" srcOrd="0" destOrd="0" presId="urn:microsoft.com/office/officeart/2005/8/layout/bProcess3"/>
    <dgm:cxn modelId="{5A67A7CD-55A5-402F-B636-39C8EBBD7311}" type="presOf" srcId="{2BF1CC83-2ADB-42A1-9378-308CF3C71FA7}" destId="{31AC57F9-3F53-448E-A493-78BF115983E5}" srcOrd="0" destOrd="0" presId="urn:microsoft.com/office/officeart/2005/8/layout/bProcess3"/>
    <dgm:cxn modelId="{9B482ED2-8621-4D3B-A45B-89647F062B88}" type="presOf" srcId="{398F5B1B-3A01-4534-94D1-6403D77853D3}" destId="{4B8A2589-84C1-431A-8239-FA425F9C4CA5}" srcOrd="0" destOrd="0" presId="urn:microsoft.com/office/officeart/2005/8/layout/bProcess3"/>
    <dgm:cxn modelId="{F4B486E0-A9CC-4509-BB0C-18658C103488}" srcId="{0B321F3E-4E67-4B50-80E6-D9F2DE41C008}" destId="{EA32C38B-27A8-41C5-A46B-D301DBBB8452}" srcOrd="7" destOrd="0" parTransId="{278C18CA-31BD-4B70-9247-E927DB4322E6}" sibTransId="{FFF1DEBC-8970-416A-918F-08EE9EA8A452}"/>
    <dgm:cxn modelId="{E780B6EB-54B3-457A-9C6F-EBD878DECCD5}" type="presOf" srcId="{BB006556-081F-4AF0-A75F-32A40BD38FDE}" destId="{E1A7856F-C6D8-493D-B137-F8101192634B}" srcOrd="1" destOrd="0" presId="urn:microsoft.com/office/officeart/2005/8/layout/bProcess3"/>
    <dgm:cxn modelId="{6A9590F2-F40C-44E7-BE02-688D4338B9F7}" type="presOf" srcId="{BB006556-081F-4AF0-A75F-32A40BD38FDE}" destId="{E62162B9-9224-4502-ABBF-DE8A86463F89}" srcOrd="0" destOrd="0" presId="urn:microsoft.com/office/officeart/2005/8/layout/bProcess3"/>
    <dgm:cxn modelId="{398D5FAC-471E-4E5B-9D7B-E06360DE43A1}" type="presParOf" srcId="{DEF5868E-9CEE-4191-BCD0-3606FCC76AC3}" destId="{359CE803-640E-4BDD-8723-81CDE4702F82}" srcOrd="0" destOrd="0" presId="urn:microsoft.com/office/officeart/2005/8/layout/bProcess3"/>
    <dgm:cxn modelId="{C78B3CFF-C23D-486C-BC9C-1FA84266FDBC}" type="presParOf" srcId="{DEF5868E-9CEE-4191-BCD0-3606FCC76AC3}" destId="{4B8A2589-84C1-431A-8239-FA425F9C4CA5}" srcOrd="1" destOrd="0" presId="urn:microsoft.com/office/officeart/2005/8/layout/bProcess3"/>
    <dgm:cxn modelId="{96186DC0-F43A-4199-86EE-F7C14F495D68}" type="presParOf" srcId="{4B8A2589-84C1-431A-8239-FA425F9C4CA5}" destId="{66A6EF28-C639-4EB7-B1D7-9EED753D75B9}" srcOrd="0" destOrd="0" presId="urn:microsoft.com/office/officeart/2005/8/layout/bProcess3"/>
    <dgm:cxn modelId="{54AFD193-FA79-489C-B3B6-2515DC1ECDA3}" type="presParOf" srcId="{DEF5868E-9CEE-4191-BCD0-3606FCC76AC3}" destId="{BF09789F-F98F-4527-A59E-18FAD70940BA}" srcOrd="2" destOrd="0" presId="urn:microsoft.com/office/officeart/2005/8/layout/bProcess3"/>
    <dgm:cxn modelId="{CACD3CF6-289D-4861-A268-E2E6FFB5F3A3}" type="presParOf" srcId="{DEF5868E-9CEE-4191-BCD0-3606FCC76AC3}" destId="{49B31A3F-3F9F-4EFF-8EB3-63F579854240}" srcOrd="3" destOrd="0" presId="urn:microsoft.com/office/officeart/2005/8/layout/bProcess3"/>
    <dgm:cxn modelId="{96D49C10-4196-462E-976A-EFE753FC0577}" type="presParOf" srcId="{49B31A3F-3F9F-4EFF-8EB3-63F579854240}" destId="{496A3B8A-C442-4DDA-9B3F-5BFE76F1A789}" srcOrd="0" destOrd="0" presId="urn:microsoft.com/office/officeart/2005/8/layout/bProcess3"/>
    <dgm:cxn modelId="{3E783A16-2196-418F-868B-C2C6F8246947}" type="presParOf" srcId="{DEF5868E-9CEE-4191-BCD0-3606FCC76AC3}" destId="{31AC57F9-3F53-448E-A493-78BF115983E5}" srcOrd="4" destOrd="0" presId="urn:microsoft.com/office/officeart/2005/8/layout/bProcess3"/>
    <dgm:cxn modelId="{51D56F6E-6958-44BC-97CF-250F5C67A859}" type="presParOf" srcId="{DEF5868E-9CEE-4191-BCD0-3606FCC76AC3}" destId="{A166C6A1-B5F2-4EE9-9D6A-CB528A291E7C}" srcOrd="5" destOrd="0" presId="urn:microsoft.com/office/officeart/2005/8/layout/bProcess3"/>
    <dgm:cxn modelId="{EA1C6308-4B95-4AEA-B9C8-A4B74D9A1D13}" type="presParOf" srcId="{A166C6A1-B5F2-4EE9-9D6A-CB528A291E7C}" destId="{62D73BB4-4B51-48F8-8055-63F881F389A4}" srcOrd="0" destOrd="0" presId="urn:microsoft.com/office/officeart/2005/8/layout/bProcess3"/>
    <dgm:cxn modelId="{5EE287A2-2127-4173-ACF8-43F5E4C367C6}" type="presParOf" srcId="{DEF5868E-9CEE-4191-BCD0-3606FCC76AC3}" destId="{82D33D77-D5F8-4C5E-A769-D9C096E9520A}" srcOrd="6" destOrd="0" presId="urn:microsoft.com/office/officeart/2005/8/layout/bProcess3"/>
    <dgm:cxn modelId="{31D1B43C-DB23-4F58-B612-606481E330F0}" type="presParOf" srcId="{DEF5868E-9CEE-4191-BCD0-3606FCC76AC3}" destId="{E62162B9-9224-4502-ABBF-DE8A86463F89}" srcOrd="7" destOrd="0" presId="urn:microsoft.com/office/officeart/2005/8/layout/bProcess3"/>
    <dgm:cxn modelId="{78F51239-B36A-4AB1-96D1-007873EE5936}" type="presParOf" srcId="{E62162B9-9224-4502-ABBF-DE8A86463F89}" destId="{E1A7856F-C6D8-493D-B137-F8101192634B}" srcOrd="0" destOrd="0" presId="urn:microsoft.com/office/officeart/2005/8/layout/bProcess3"/>
    <dgm:cxn modelId="{DE8F7D41-C94C-4921-9594-63B0910A99E8}" type="presParOf" srcId="{DEF5868E-9CEE-4191-BCD0-3606FCC76AC3}" destId="{3C3E23FA-3C46-4C63-B1ED-5662A5A0AD64}" srcOrd="8" destOrd="0" presId="urn:microsoft.com/office/officeart/2005/8/layout/bProcess3"/>
    <dgm:cxn modelId="{AFEC258C-86E8-4355-8711-C9CD90352554}" type="presParOf" srcId="{DEF5868E-9CEE-4191-BCD0-3606FCC76AC3}" destId="{800BE066-A562-41C3-8E0E-1D6290AA2D88}" srcOrd="9" destOrd="0" presId="urn:microsoft.com/office/officeart/2005/8/layout/bProcess3"/>
    <dgm:cxn modelId="{2C5990F6-9769-4858-907B-15AD801B8650}" type="presParOf" srcId="{800BE066-A562-41C3-8E0E-1D6290AA2D88}" destId="{6F6253F3-6634-4E72-AABF-D5C9A31D556B}" srcOrd="0" destOrd="0" presId="urn:microsoft.com/office/officeart/2005/8/layout/bProcess3"/>
    <dgm:cxn modelId="{4F4166B4-8041-460D-9763-41B7C49F8A5B}" type="presParOf" srcId="{DEF5868E-9CEE-4191-BCD0-3606FCC76AC3}" destId="{70B702E1-9A7C-4018-86AB-76AB67D00847}" srcOrd="10" destOrd="0" presId="urn:microsoft.com/office/officeart/2005/8/layout/bProcess3"/>
    <dgm:cxn modelId="{A182FF53-3616-4DEF-81C7-5876B57F7EC8}" type="presParOf" srcId="{DEF5868E-9CEE-4191-BCD0-3606FCC76AC3}" destId="{76A7DBEF-48A1-4A38-9FA1-CE0F6A68DC7E}" srcOrd="11" destOrd="0" presId="urn:microsoft.com/office/officeart/2005/8/layout/bProcess3"/>
    <dgm:cxn modelId="{670AFFEF-7691-4AB9-8387-375B78C04CD7}" type="presParOf" srcId="{76A7DBEF-48A1-4A38-9FA1-CE0F6A68DC7E}" destId="{FBBE09CA-5C8F-4D91-BD45-03AE91F88AA4}" srcOrd="0" destOrd="0" presId="urn:microsoft.com/office/officeart/2005/8/layout/bProcess3"/>
    <dgm:cxn modelId="{C67E9613-4541-49E1-82CB-CC6E2D5599FF}" type="presParOf" srcId="{DEF5868E-9CEE-4191-BCD0-3606FCC76AC3}" destId="{465BDAE2-8D2A-4235-A70C-A7EAEB598FB9}" srcOrd="12" destOrd="0" presId="urn:microsoft.com/office/officeart/2005/8/layout/bProcess3"/>
    <dgm:cxn modelId="{541AFFE5-0931-4666-AF56-B5C47AF0C287}" type="presParOf" srcId="{DEF5868E-9CEE-4191-BCD0-3606FCC76AC3}" destId="{95A751BB-9D11-4F94-8B71-D643A7661C95}" srcOrd="13" destOrd="0" presId="urn:microsoft.com/office/officeart/2005/8/layout/bProcess3"/>
    <dgm:cxn modelId="{A8E8A7FF-E363-477F-89F9-F8137ADBD78E}" type="presParOf" srcId="{95A751BB-9D11-4F94-8B71-D643A7661C95}" destId="{BACB0AF5-4545-470A-82A2-D4C0B30B7F02}" srcOrd="0" destOrd="0" presId="urn:microsoft.com/office/officeart/2005/8/layout/bProcess3"/>
    <dgm:cxn modelId="{EAADCA72-9E9A-4F21-9E00-4541825F2353}" type="presParOf" srcId="{DEF5868E-9CEE-4191-BCD0-3606FCC76AC3}" destId="{5E7E9832-052C-42E2-895F-87BFB3854F2D}" srcOrd="14" destOrd="0" presId="urn:microsoft.com/office/officeart/2005/8/layout/b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B321F3E-4E67-4B50-80E6-D9F2DE41C008}" type="doc">
      <dgm:prSet loTypeId="urn:microsoft.com/office/officeart/2005/8/layout/bProcess3" loCatId="process" qsTypeId="urn:microsoft.com/office/officeart/2005/8/quickstyle/simple1" qsCatId="simple" csTypeId="urn:microsoft.com/office/officeart/2005/8/colors/colorful2" csCatId="colorful" phldr="1"/>
      <dgm:spPr/>
      <dgm:t>
        <a:bodyPr/>
        <a:lstStyle/>
        <a:p>
          <a:endParaRPr lang="en-US"/>
        </a:p>
      </dgm:t>
    </dgm:pt>
    <dgm:pt modelId="{C3AC39C1-59B5-44C8-A448-C78ED3E8BC80}">
      <dgm:prSet phldrT="[Text]" custT="1"/>
      <dgm:spPr/>
      <dgm:t>
        <a:bodyPr/>
        <a:lstStyle/>
        <a:p>
          <a:r>
            <a:rPr lang="en-US" sz="4800" dirty="0"/>
            <a:t>Cell Phone Videos	</a:t>
          </a:r>
        </a:p>
      </dgm:t>
    </dgm:pt>
    <dgm:pt modelId="{E0008578-1223-4580-805F-4885ED9ABC4A}" type="parTrans" cxnId="{F51CC4A8-12A4-4983-AF18-2A1760926CCC}">
      <dgm:prSet/>
      <dgm:spPr/>
      <dgm:t>
        <a:bodyPr/>
        <a:lstStyle/>
        <a:p>
          <a:endParaRPr lang="en-US"/>
        </a:p>
      </dgm:t>
    </dgm:pt>
    <dgm:pt modelId="{398F5B1B-3A01-4534-94D1-6403D77853D3}" type="sibTrans" cxnId="{F51CC4A8-12A4-4983-AF18-2A1760926CCC}">
      <dgm:prSet>
        <dgm:style>
          <a:lnRef idx="3">
            <a:schemeClr val="accent4"/>
          </a:lnRef>
          <a:fillRef idx="0">
            <a:schemeClr val="accent4"/>
          </a:fillRef>
          <a:effectRef idx="2">
            <a:schemeClr val="accent4"/>
          </a:effectRef>
          <a:fontRef idx="minor">
            <a:schemeClr val="tx1"/>
          </a:fontRef>
        </dgm:style>
      </dgm:prSet>
      <dgm:spPr/>
      <dgm:t>
        <a:bodyPr/>
        <a:lstStyle/>
        <a:p>
          <a:endParaRPr lang="en-US"/>
        </a:p>
      </dgm:t>
    </dgm:pt>
    <dgm:pt modelId="{49849A55-C745-4811-9E15-4214D38FA8C4}">
      <dgm:prSet phldrT="[Text]" custT="1"/>
      <dgm:spPr/>
      <dgm:t>
        <a:bodyPr/>
        <a:lstStyle/>
        <a:p>
          <a:r>
            <a:rPr lang="en-US" sz="4800" dirty="0"/>
            <a:t>Person Tracking</a:t>
          </a:r>
        </a:p>
      </dgm:t>
    </dgm:pt>
    <dgm:pt modelId="{43EE1AD3-458F-474E-B826-2E2214853225}" type="parTrans" cxnId="{C2F3E740-D992-4C98-A06E-D827E4FA2647}">
      <dgm:prSet/>
      <dgm:spPr/>
      <dgm:t>
        <a:bodyPr/>
        <a:lstStyle/>
        <a:p>
          <a:endParaRPr lang="en-US"/>
        </a:p>
      </dgm:t>
    </dgm:pt>
    <dgm:pt modelId="{8060F576-DB68-4A02-8DF0-15544090EAD4}" type="sibTrans" cxnId="{C2F3E740-D992-4C98-A06E-D827E4FA2647}">
      <dgm:prSet>
        <dgm:style>
          <a:lnRef idx="3">
            <a:schemeClr val="accent4"/>
          </a:lnRef>
          <a:fillRef idx="0">
            <a:schemeClr val="accent4"/>
          </a:fillRef>
          <a:effectRef idx="2">
            <a:schemeClr val="accent4"/>
          </a:effectRef>
          <a:fontRef idx="minor">
            <a:schemeClr val="tx1"/>
          </a:fontRef>
        </dgm:style>
      </dgm:prSet>
      <dgm:spPr/>
      <dgm:t>
        <a:bodyPr/>
        <a:lstStyle/>
        <a:p>
          <a:endParaRPr lang="en-US"/>
        </a:p>
      </dgm:t>
    </dgm:pt>
    <dgm:pt modelId="{2BF1CC83-2ADB-42A1-9378-308CF3C71FA7}">
      <dgm:prSet phldrT="[Text]" custT="1"/>
      <dgm:spPr/>
      <dgm:t>
        <a:bodyPr/>
        <a:lstStyle/>
        <a:p>
          <a:r>
            <a:rPr lang="en-US" sz="4800" dirty="0"/>
            <a:t>Manual Curation</a:t>
          </a:r>
        </a:p>
      </dgm:t>
    </dgm:pt>
    <dgm:pt modelId="{30596381-6F83-4999-A50C-568D35BD2257}" type="parTrans" cxnId="{CFB9E77B-EF02-4775-90A8-FB9859F2C5FD}">
      <dgm:prSet/>
      <dgm:spPr/>
      <dgm:t>
        <a:bodyPr/>
        <a:lstStyle/>
        <a:p>
          <a:endParaRPr lang="en-US"/>
        </a:p>
      </dgm:t>
    </dgm:pt>
    <dgm:pt modelId="{1F3D588D-A88E-4DA8-91FF-BB63F6E81809}" type="sibTrans" cxnId="{CFB9E77B-EF02-4775-90A8-FB9859F2C5FD}">
      <dgm:prSet>
        <dgm:style>
          <a:lnRef idx="3">
            <a:schemeClr val="accent4"/>
          </a:lnRef>
          <a:fillRef idx="0">
            <a:schemeClr val="accent4"/>
          </a:fillRef>
          <a:effectRef idx="2">
            <a:schemeClr val="accent4"/>
          </a:effectRef>
          <a:fontRef idx="minor">
            <a:schemeClr val="tx1"/>
          </a:fontRef>
        </dgm:style>
      </dgm:prSet>
      <dgm:spPr/>
      <dgm:t>
        <a:bodyPr/>
        <a:lstStyle/>
        <a:p>
          <a:endParaRPr lang="en-US"/>
        </a:p>
      </dgm:t>
    </dgm:pt>
    <dgm:pt modelId="{7F5241FC-1AC9-4AF2-9822-45F6CCADBFDA}">
      <dgm:prSet phldrT="[Text]" custT="1"/>
      <dgm:spPr/>
      <dgm:t>
        <a:bodyPr/>
        <a:lstStyle/>
        <a:p>
          <a:r>
            <a:rPr lang="en-US" sz="4800" dirty="0"/>
            <a:t>Keypoint Extraction</a:t>
          </a:r>
        </a:p>
      </dgm:t>
    </dgm:pt>
    <dgm:pt modelId="{96D3A9FD-F066-43C0-A910-0FE50D44AA03}" type="parTrans" cxnId="{57FEA3B4-C79E-4D61-9771-73C02D0B7A24}">
      <dgm:prSet/>
      <dgm:spPr/>
      <dgm:t>
        <a:bodyPr/>
        <a:lstStyle/>
        <a:p>
          <a:endParaRPr lang="en-US"/>
        </a:p>
      </dgm:t>
    </dgm:pt>
    <dgm:pt modelId="{BB006556-081F-4AF0-A75F-32A40BD38FDE}" type="sibTrans" cxnId="{57FEA3B4-C79E-4D61-9771-73C02D0B7A24}">
      <dgm:prSet>
        <dgm:style>
          <a:lnRef idx="3">
            <a:schemeClr val="accent4"/>
          </a:lnRef>
          <a:fillRef idx="0">
            <a:schemeClr val="accent4"/>
          </a:fillRef>
          <a:effectRef idx="2">
            <a:schemeClr val="accent4"/>
          </a:effectRef>
          <a:fontRef idx="minor">
            <a:schemeClr val="tx1"/>
          </a:fontRef>
        </dgm:style>
      </dgm:prSet>
      <dgm:spPr/>
      <dgm:t>
        <a:bodyPr/>
        <a:lstStyle/>
        <a:p>
          <a:endParaRPr lang="en-US"/>
        </a:p>
      </dgm:t>
    </dgm:pt>
    <dgm:pt modelId="{A7DCA647-6435-44C6-9257-532A687EB5CB}">
      <dgm:prSet phldrT="[Text]" custT="1"/>
      <dgm:spPr>
        <a:solidFill>
          <a:schemeClr val="accent2">
            <a:lumMod val="40000"/>
            <a:lumOff val="60000"/>
          </a:schemeClr>
        </a:solidFill>
      </dgm:spPr>
      <dgm:t>
        <a:bodyPr/>
        <a:lstStyle/>
        <a:p>
          <a:r>
            <a:rPr lang="en-US" sz="4800" dirty="0"/>
            <a:t>Filtering &amp; Feature Addition</a:t>
          </a:r>
        </a:p>
      </dgm:t>
    </dgm:pt>
    <dgm:pt modelId="{75AB8BD3-2523-4579-9F51-F5C966185D9D}" type="parTrans" cxnId="{CA0CE0A1-74F6-4E83-9B12-D715E998F6A0}">
      <dgm:prSet/>
      <dgm:spPr/>
      <dgm:t>
        <a:bodyPr/>
        <a:lstStyle/>
        <a:p>
          <a:endParaRPr lang="en-US"/>
        </a:p>
      </dgm:t>
    </dgm:pt>
    <dgm:pt modelId="{13963CD1-71F9-4393-8FC4-1387C384CB2B}" type="sibTrans" cxnId="{CA0CE0A1-74F6-4E83-9B12-D715E998F6A0}">
      <dgm:prSet>
        <dgm:style>
          <a:lnRef idx="3">
            <a:schemeClr val="accent4"/>
          </a:lnRef>
          <a:fillRef idx="0">
            <a:schemeClr val="accent4"/>
          </a:fillRef>
          <a:effectRef idx="2">
            <a:schemeClr val="accent4"/>
          </a:effectRef>
          <a:fontRef idx="minor">
            <a:schemeClr val="tx1"/>
          </a:fontRef>
        </dgm:style>
      </dgm:prSet>
      <dgm:spPr/>
      <dgm:t>
        <a:bodyPr/>
        <a:lstStyle/>
        <a:p>
          <a:endParaRPr lang="en-US"/>
        </a:p>
      </dgm:t>
    </dgm:pt>
    <dgm:pt modelId="{91490F7E-0DA9-48DF-941E-70CFA9CF7D19}">
      <dgm:prSet phldrT="[Text]" custT="1"/>
      <dgm:spPr>
        <a:solidFill>
          <a:schemeClr val="accent5">
            <a:lumMod val="50000"/>
          </a:schemeClr>
        </a:solidFill>
      </dgm:spPr>
      <dgm:t>
        <a:bodyPr/>
        <a:lstStyle/>
        <a:p>
          <a:r>
            <a:rPr lang="en-US" sz="4800" dirty="0"/>
            <a:t>AI Model</a:t>
          </a:r>
        </a:p>
      </dgm:t>
    </dgm:pt>
    <dgm:pt modelId="{E65C0C2F-400F-4695-AEB9-E6BE854FD68A}" type="parTrans" cxnId="{83527F89-BE5C-497B-AF4F-E4AEC55A8541}">
      <dgm:prSet/>
      <dgm:spPr/>
      <dgm:t>
        <a:bodyPr/>
        <a:lstStyle/>
        <a:p>
          <a:endParaRPr lang="en-US"/>
        </a:p>
      </dgm:t>
    </dgm:pt>
    <dgm:pt modelId="{F0DBFC70-82F1-41AB-A221-BF1188606630}" type="sibTrans" cxnId="{83527F89-BE5C-497B-AF4F-E4AEC55A8541}">
      <dgm:prSet>
        <dgm:style>
          <a:lnRef idx="3">
            <a:schemeClr val="accent4"/>
          </a:lnRef>
          <a:fillRef idx="0">
            <a:schemeClr val="accent4"/>
          </a:fillRef>
          <a:effectRef idx="2">
            <a:schemeClr val="accent4"/>
          </a:effectRef>
          <a:fontRef idx="minor">
            <a:schemeClr val="tx1"/>
          </a:fontRef>
        </dgm:style>
      </dgm:prSet>
      <dgm:spPr/>
      <dgm:t>
        <a:bodyPr/>
        <a:lstStyle/>
        <a:p>
          <a:endParaRPr lang="en-US"/>
        </a:p>
      </dgm:t>
    </dgm:pt>
    <dgm:pt modelId="{A7F559E2-84AF-4A1E-9D7F-2E6BBAD70380}">
      <dgm:prSet phldrT="[Text]" custT="1"/>
      <dgm:spPr>
        <a:solidFill>
          <a:srgbClr val="7030A0"/>
        </a:solidFill>
      </dgm:spPr>
      <dgm:t>
        <a:bodyPr/>
        <a:lstStyle/>
        <a:p>
          <a:r>
            <a:rPr lang="en-US" sz="4800" dirty="0"/>
            <a:t>Observational Gait Score</a:t>
          </a:r>
        </a:p>
      </dgm:t>
    </dgm:pt>
    <dgm:pt modelId="{4E793D9F-BDC2-427E-8F65-6E4CCE33C96A}" type="parTrans" cxnId="{CC59CE27-C5A1-47F9-A860-D94399AD672C}">
      <dgm:prSet/>
      <dgm:spPr/>
      <dgm:t>
        <a:bodyPr/>
        <a:lstStyle/>
        <a:p>
          <a:endParaRPr lang="en-US"/>
        </a:p>
      </dgm:t>
    </dgm:pt>
    <dgm:pt modelId="{0C582059-59F6-4632-965D-43B5CBB1D5A3}" type="sibTrans" cxnId="{CC59CE27-C5A1-47F9-A860-D94399AD672C}">
      <dgm:prSet/>
      <dgm:spPr/>
      <dgm:t>
        <a:bodyPr/>
        <a:lstStyle/>
        <a:p>
          <a:endParaRPr lang="en-US"/>
        </a:p>
      </dgm:t>
    </dgm:pt>
    <dgm:pt modelId="{EA32C38B-27A8-41C5-A46B-D301DBBB8452}">
      <dgm:prSet phldrT="[Text]"/>
      <dgm:spPr/>
      <dgm:t>
        <a:bodyPr/>
        <a:lstStyle/>
        <a:p>
          <a:r>
            <a:rPr lang="en-US" dirty="0"/>
            <a:t>Observational Gait Score Prediction</a:t>
          </a:r>
        </a:p>
      </dgm:t>
    </dgm:pt>
    <dgm:pt modelId="{FFF1DEBC-8970-416A-918F-08EE9EA8A452}" type="sibTrans" cxnId="{F4B486E0-A9CC-4509-BB0C-18658C103488}">
      <dgm:prSet/>
      <dgm:spPr/>
      <dgm:t>
        <a:bodyPr/>
        <a:lstStyle/>
        <a:p>
          <a:endParaRPr lang="en-US"/>
        </a:p>
      </dgm:t>
    </dgm:pt>
    <dgm:pt modelId="{278C18CA-31BD-4B70-9247-E927DB4322E6}" type="parTrans" cxnId="{F4B486E0-A9CC-4509-BB0C-18658C103488}">
      <dgm:prSet/>
      <dgm:spPr/>
      <dgm:t>
        <a:bodyPr/>
        <a:lstStyle/>
        <a:p>
          <a:endParaRPr lang="en-US"/>
        </a:p>
      </dgm:t>
    </dgm:pt>
    <dgm:pt modelId="{DEF5868E-9CEE-4191-BCD0-3606FCC76AC3}" type="pres">
      <dgm:prSet presAssocID="{0B321F3E-4E67-4B50-80E6-D9F2DE41C008}" presName="Name0" presStyleCnt="0">
        <dgm:presLayoutVars>
          <dgm:dir/>
          <dgm:resizeHandles val="exact"/>
        </dgm:presLayoutVars>
      </dgm:prSet>
      <dgm:spPr/>
    </dgm:pt>
    <dgm:pt modelId="{359CE803-640E-4BDD-8723-81CDE4702F82}" type="pres">
      <dgm:prSet presAssocID="{C3AC39C1-59B5-44C8-A448-C78ED3E8BC80}" presName="node" presStyleLbl="node1" presStyleIdx="0" presStyleCnt="8">
        <dgm:presLayoutVars>
          <dgm:bulletEnabled val="1"/>
        </dgm:presLayoutVars>
      </dgm:prSet>
      <dgm:spPr/>
    </dgm:pt>
    <dgm:pt modelId="{4B8A2589-84C1-431A-8239-FA425F9C4CA5}" type="pres">
      <dgm:prSet presAssocID="{398F5B1B-3A01-4534-94D1-6403D77853D3}" presName="sibTrans" presStyleLbl="sibTrans1D1" presStyleIdx="0" presStyleCnt="7"/>
      <dgm:spPr/>
    </dgm:pt>
    <dgm:pt modelId="{66A6EF28-C639-4EB7-B1D7-9EED753D75B9}" type="pres">
      <dgm:prSet presAssocID="{398F5B1B-3A01-4534-94D1-6403D77853D3}" presName="connectorText" presStyleLbl="sibTrans1D1" presStyleIdx="0" presStyleCnt="7"/>
      <dgm:spPr/>
    </dgm:pt>
    <dgm:pt modelId="{BF09789F-F98F-4527-A59E-18FAD70940BA}" type="pres">
      <dgm:prSet presAssocID="{49849A55-C745-4811-9E15-4214D38FA8C4}" presName="node" presStyleLbl="node1" presStyleIdx="1" presStyleCnt="8">
        <dgm:presLayoutVars>
          <dgm:bulletEnabled val="1"/>
        </dgm:presLayoutVars>
      </dgm:prSet>
      <dgm:spPr/>
    </dgm:pt>
    <dgm:pt modelId="{49B31A3F-3F9F-4EFF-8EB3-63F579854240}" type="pres">
      <dgm:prSet presAssocID="{8060F576-DB68-4A02-8DF0-15544090EAD4}" presName="sibTrans" presStyleLbl="sibTrans1D1" presStyleIdx="1" presStyleCnt="7"/>
      <dgm:spPr/>
    </dgm:pt>
    <dgm:pt modelId="{496A3B8A-C442-4DDA-9B3F-5BFE76F1A789}" type="pres">
      <dgm:prSet presAssocID="{8060F576-DB68-4A02-8DF0-15544090EAD4}" presName="connectorText" presStyleLbl="sibTrans1D1" presStyleIdx="1" presStyleCnt="7"/>
      <dgm:spPr/>
    </dgm:pt>
    <dgm:pt modelId="{31AC57F9-3F53-448E-A493-78BF115983E5}" type="pres">
      <dgm:prSet presAssocID="{2BF1CC83-2ADB-42A1-9378-308CF3C71FA7}" presName="node" presStyleLbl="node1" presStyleIdx="2" presStyleCnt="8">
        <dgm:presLayoutVars>
          <dgm:bulletEnabled val="1"/>
        </dgm:presLayoutVars>
      </dgm:prSet>
      <dgm:spPr/>
    </dgm:pt>
    <dgm:pt modelId="{A166C6A1-B5F2-4EE9-9D6A-CB528A291E7C}" type="pres">
      <dgm:prSet presAssocID="{1F3D588D-A88E-4DA8-91FF-BB63F6E81809}" presName="sibTrans" presStyleLbl="sibTrans1D1" presStyleIdx="2" presStyleCnt="7"/>
      <dgm:spPr/>
    </dgm:pt>
    <dgm:pt modelId="{62D73BB4-4B51-48F8-8055-63F881F389A4}" type="pres">
      <dgm:prSet presAssocID="{1F3D588D-A88E-4DA8-91FF-BB63F6E81809}" presName="connectorText" presStyleLbl="sibTrans1D1" presStyleIdx="2" presStyleCnt="7"/>
      <dgm:spPr/>
    </dgm:pt>
    <dgm:pt modelId="{82D33D77-D5F8-4C5E-A769-D9C096E9520A}" type="pres">
      <dgm:prSet presAssocID="{7F5241FC-1AC9-4AF2-9822-45F6CCADBFDA}" presName="node" presStyleLbl="node1" presStyleIdx="3" presStyleCnt="8" custScaleX="115589">
        <dgm:presLayoutVars>
          <dgm:bulletEnabled val="1"/>
        </dgm:presLayoutVars>
      </dgm:prSet>
      <dgm:spPr/>
    </dgm:pt>
    <dgm:pt modelId="{E62162B9-9224-4502-ABBF-DE8A86463F89}" type="pres">
      <dgm:prSet presAssocID="{BB006556-081F-4AF0-A75F-32A40BD38FDE}" presName="sibTrans" presStyleLbl="sibTrans1D1" presStyleIdx="3" presStyleCnt="7"/>
      <dgm:spPr/>
    </dgm:pt>
    <dgm:pt modelId="{E1A7856F-C6D8-493D-B137-F8101192634B}" type="pres">
      <dgm:prSet presAssocID="{BB006556-081F-4AF0-A75F-32A40BD38FDE}" presName="connectorText" presStyleLbl="sibTrans1D1" presStyleIdx="3" presStyleCnt="7"/>
      <dgm:spPr/>
    </dgm:pt>
    <dgm:pt modelId="{3C3E23FA-3C46-4C63-B1ED-5662A5A0AD64}" type="pres">
      <dgm:prSet presAssocID="{A7DCA647-6435-44C6-9257-532A687EB5CB}" presName="node" presStyleLbl="node1" presStyleIdx="4" presStyleCnt="8">
        <dgm:presLayoutVars>
          <dgm:bulletEnabled val="1"/>
        </dgm:presLayoutVars>
      </dgm:prSet>
      <dgm:spPr/>
    </dgm:pt>
    <dgm:pt modelId="{800BE066-A562-41C3-8E0E-1D6290AA2D88}" type="pres">
      <dgm:prSet presAssocID="{13963CD1-71F9-4393-8FC4-1387C384CB2B}" presName="sibTrans" presStyleLbl="sibTrans1D1" presStyleIdx="4" presStyleCnt="7"/>
      <dgm:spPr/>
    </dgm:pt>
    <dgm:pt modelId="{6F6253F3-6634-4E72-AABF-D5C9A31D556B}" type="pres">
      <dgm:prSet presAssocID="{13963CD1-71F9-4393-8FC4-1387C384CB2B}" presName="connectorText" presStyleLbl="sibTrans1D1" presStyleIdx="4" presStyleCnt="7"/>
      <dgm:spPr/>
    </dgm:pt>
    <dgm:pt modelId="{70B702E1-9A7C-4018-86AB-76AB67D00847}" type="pres">
      <dgm:prSet presAssocID="{91490F7E-0DA9-48DF-941E-70CFA9CF7D19}" presName="node" presStyleLbl="node1" presStyleIdx="5" presStyleCnt="8">
        <dgm:presLayoutVars>
          <dgm:bulletEnabled val="1"/>
        </dgm:presLayoutVars>
      </dgm:prSet>
      <dgm:spPr/>
    </dgm:pt>
    <dgm:pt modelId="{76A7DBEF-48A1-4A38-9FA1-CE0F6A68DC7E}" type="pres">
      <dgm:prSet presAssocID="{F0DBFC70-82F1-41AB-A221-BF1188606630}" presName="sibTrans" presStyleLbl="sibTrans1D1" presStyleIdx="5" presStyleCnt="7"/>
      <dgm:spPr/>
    </dgm:pt>
    <dgm:pt modelId="{FBBE09CA-5C8F-4D91-BD45-03AE91F88AA4}" type="pres">
      <dgm:prSet presAssocID="{F0DBFC70-82F1-41AB-A221-BF1188606630}" presName="connectorText" presStyleLbl="sibTrans1D1" presStyleIdx="5" presStyleCnt="7"/>
      <dgm:spPr/>
    </dgm:pt>
    <dgm:pt modelId="{465BDAE2-8D2A-4235-A70C-A7EAEB598FB9}" type="pres">
      <dgm:prSet presAssocID="{A7F559E2-84AF-4A1E-9D7F-2E6BBAD70380}" presName="node" presStyleLbl="node1" presStyleIdx="6" presStyleCnt="8" custScaleX="167403">
        <dgm:presLayoutVars>
          <dgm:bulletEnabled val="1"/>
        </dgm:presLayoutVars>
      </dgm:prSet>
      <dgm:spPr/>
    </dgm:pt>
    <dgm:pt modelId="{95A751BB-9D11-4F94-8B71-D643A7661C95}" type="pres">
      <dgm:prSet presAssocID="{0C582059-59F6-4632-965D-43B5CBB1D5A3}" presName="sibTrans" presStyleLbl="sibTrans1D1" presStyleIdx="6" presStyleCnt="7"/>
      <dgm:spPr/>
    </dgm:pt>
    <dgm:pt modelId="{BACB0AF5-4545-470A-82A2-D4C0B30B7F02}" type="pres">
      <dgm:prSet presAssocID="{0C582059-59F6-4632-965D-43B5CBB1D5A3}" presName="connectorText" presStyleLbl="sibTrans1D1" presStyleIdx="6" presStyleCnt="7"/>
      <dgm:spPr/>
    </dgm:pt>
    <dgm:pt modelId="{5E7E9832-052C-42E2-895F-87BFB3854F2D}" type="pres">
      <dgm:prSet presAssocID="{EA32C38B-27A8-41C5-A46B-D301DBBB8452}" presName="node" presStyleLbl="node1" presStyleIdx="7" presStyleCnt="8">
        <dgm:presLayoutVars>
          <dgm:bulletEnabled val="1"/>
        </dgm:presLayoutVars>
      </dgm:prSet>
      <dgm:spPr/>
    </dgm:pt>
  </dgm:ptLst>
  <dgm:cxnLst>
    <dgm:cxn modelId="{FAE28203-7FE7-4CD1-B38F-7EA3FE130902}" type="presOf" srcId="{398F5B1B-3A01-4534-94D1-6403D77853D3}" destId="{66A6EF28-C639-4EB7-B1D7-9EED753D75B9}" srcOrd="1" destOrd="0" presId="urn:microsoft.com/office/officeart/2005/8/layout/bProcess3"/>
    <dgm:cxn modelId="{C51C8A09-D50E-4B6B-BE92-9E61F9AF5BCC}" type="presOf" srcId="{7F5241FC-1AC9-4AF2-9822-45F6CCADBFDA}" destId="{82D33D77-D5F8-4C5E-A769-D9C096E9520A}" srcOrd="0" destOrd="0" presId="urn:microsoft.com/office/officeart/2005/8/layout/bProcess3"/>
    <dgm:cxn modelId="{137C5A0B-8BD0-4A97-A431-AD4FFF7BAC86}" type="presOf" srcId="{13963CD1-71F9-4393-8FC4-1387C384CB2B}" destId="{6F6253F3-6634-4E72-AABF-D5C9A31D556B}" srcOrd="1" destOrd="0" presId="urn:microsoft.com/office/officeart/2005/8/layout/bProcess3"/>
    <dgm:cxn modelId="{C59D0017-E4EF-45AE-9B5F-A0A6A5B8DCBD}" type="presOf" srcId="{1F3D588D-A88E-4DA8-91FF-BB63F6E81809}" destId="{62D73BB4-4B51-48F8-8055-63F881F389A4}" srcOrd="1" destOrd="0" presId="urn:microsoft.com/office/officeart/2005/8/layout/bProcess3"/>
    <dgm:cxn modelId="{7B783919-CE2E-40FB-9A8C-AF31168F7226}" type="presOf" srcId="{F0DBFC70-82F1-41AB-A221-BF1188606630}" destId="{FBBE09CA-5C8F-4D91-BD45-03AE91F88AA4}" srcOrd="1" destOrd="0" presId="urn:microsoft.com/office/officeart/2005/8/layout/bProcess3"/>
    <dgm:cxn modelId="{BE989020-95F5-4E2E-A4CC-A0FF49B85678}" type="presOf" srcId="{13963CD1-71F9-4393-8FC4-1387C384CB2B}" destId="{800BE066-A562-41C3-8E0E-1D6290AA2D88}" srcOrd="0" destOrd="0" presId="urn:microsoft.com/office/officeart/2005/8/layout/bProcess3"/>
    <dgm:cxn modelId="{C6B4AF23-F8DB-44EC-8E26-A454D909B4F2}" type="presOf" srcId="{0C582059-59F6-4632-965D-43B5CBB1D5A3}" destId="{95A751BB-9D11-4F94-8B71-D643A7661C95}" srcOrd="0" destOrd="0" presId="urn:microsoft.com/office/officeart/2005/8/layout/bProcess3"/>
    <dgm:cxn modelId="{CC59CE27-C5A1-47F9-A860-D94399AD672C}" srcId="{0B321F3E-4E67-4B50-80E6-D9F2DE41C008}" destId="{A7F559E2-84AF-4A1E-9D7F-2E6BBAD70380}" srcOrd="6" destOrd="0" parTransId="{4E793D9F-BDC2-427E-8F65-6E4CCE33C96A}" sibTransId="{0C582059-59F6-4632-965D-43B5CBB1D5A3}"/>
    <dgm:cxn modelId="{C2F3E740-D992-4C98-A06E-D827E4FA2647}" srcId="{0B321F3E-4E67-4B50-80E6-D9F2DE41C008}" destId="{49849A55-C745-4811-9E15-4214D38FA8C4}" srcOrd="1" destOrd="0" parTransId="{43EE1AD3-458F-474E-B826-2E2214853225}" sibTransId="{8060F576-DB68-4A02-8DF0-15544090EAD4}"/>
    <dgm:cxn modelId="{4A7AB241-9359-48F6-9322-C935C79C1114}" type="presOf" srcId="{A7F559E2-84AF-4A1E-9D7F-2E6BBAD70380}" destId="{465BDAE2-8D2A-4235-A70C-A7EAEB598FB9}" srcOrd="0" destOrd="0" presId="urn:microsoft.com/office/officeart/2005/8/layout/bProcess3"/>
    <dgm:cxn modelId="{03E2486A-982F-47E2-9010-F3DA1F4E2EAF}" type="presOf" srcId="{0C582059-59F6-4632-965D-43B5CBB1D5A3}" destId="{BACB0AF5-4545-470A-82A2-D4C0B30B7F02}" srcOrd="1" destOrd="0" presId="urn:microsoft.com/office/officeart/2005/8/layout/bProcess3"/>
    <dgm:cxn modelId="{2DC1E14B-7BEA-4C5E-9E99-1756CD84F052}" type="presOf" srcId="{8060F576-DB68-4A02-8DF0-15544090EAD4}" destId="{49B31A3F-3F9F-4EFF-8EB3-63F579854240}" srcOrd="0" destOrd="0" presId="urn:microsoft.com/office/officeart/2005/8/layout/bProcess3"/>
    <dgm:cxn modelId="{495A9670-11A8-48DC-8110-83C34D5ABAF8}" type="presOf" srcId="{8060F576-DB68-4A02-8DF0-15544090EAD4}" destId="{496A3B8A-C442-4DDA-9B3F-5BFE76F1A789}" srcOrd="1" destOrd="0" presId="urn:microsoft.com/office/officeart/2005/8/layout/bProcess3"/>
    <dgm:cxn modelId="{05906873-0B16-4161-B494-045C95C43054}" type="presOf" srcId="{1F3D588D-A88E-4DA8-91FF-BB63F6E81809}" destId="{A166C6A1-B5F2-4EE9-9D6A-CB528A291E7C}" srcOrd="0" destOrd="0" presId="urn:microsoft.com/office/officeart/2005/8/layout/bProcess3"/>
    <dgm:cxn modelId="{34317377-09C9-45E5-9286-62745E495E8C}" type="presOf" srcId="{F0DBFC70-82F1-41AB-A221-BF1188606630}" destId="{76A7DBEF-48A1-4A38-9FA1-CE0F6A68DC7E}" srcOrd="0" destOrd="0" presId="urn:microsoft.com/office/officeart/2005/8/layout/bProcess3"/>
    <dgm:cxn modelId="{776B505A-BB6C-418F-88EA-265EA5DC75A3}" type="presOf" srcId="{EA32C38B-27A8-41C5-A46B-D301DBBB8452}" destId="{5E7E9832-052C-42E2-895F-87BFB3854F2D}" srcOrd="0" destOrd="0" presId="urn:microsoft.com/office/officeart/2005/8/layout/bProcess3"/>
    <dgm:cxn modelId="{CFB9E77B-EF02-4775-90A8-FB9859F2C5FD}" srcId="{0B321F3E-4E67-4B50-80E6-D9F2DE41C008}" destId="{2BF1CC83-2ADB-42A1-9378-308CF3C71FA7}" srcOrd="2" destOrd="0" parTransId="{30596381-6F83-4999-A50C-568D35BD2257}" sibTransId="{1F3D588D-A88E-4DA8-91FF-BB63F6E81809}"/>
    <dgm:cxn modelId="{B16DB482-6D13-4F11-BC42-A2B74C3C6193}" type="presOf" srcId="{C3AC39C1-59B5-44C8-A448-C78ED3E8BC80}" destId="{359CE803-640E-4BDD-8723-81CDE4702F82}" srcOrd="0" destOrd="0" presId="urn:microsoft.com/office/officeart/2005/8/layout/bProcess3"/>
    <dgm:cxn modelId="{83527F89-BE5C-497B-AF4F-E4AEC55A8541}" srcId="{0B321F3E-4E67-4B50-80E6-D9F2DE41C008}" destId="{91490F7E-0DA9-48DF-941E-70CFA9CF7D19}" srcOrd="5" destOrd="0" parTransId="{E65C0C2F-400F-4695-AEB9-E6BE854FD68A}" sibTransId="{F0DBFC70-82F1-41AB-A221-BF1188606630}"/>
    <dgm:cxn modelId="{295B5999-5EA7-428E-9E14-593F36E6EA8A}" type="presOf" srcId="{A7DCA647-6435-44C6-9257-532A687EB5CB}" destId="{3C3E23FA-3C46-4C63-B1ED-5662A5A0AD64}" srcOrd="0" destOrd="0" presId="urn:microsoft.com/office/officeart/2005/8/layout/bProcess3"/>
    <dgm:cxn modelId="{75B4249E-9076-45E1-BF5D-F398B92BC148}" type="presOf" srcId="{91490F7E-0DA9-48DF-941E-70CFA9CF7D19}" destId="{70B702E1-9A7C-4018-86AB-76AB67D00847}" srcOrd="0" destOrd="0" presId="urn:microsoft.com/office/officeart/2005/8/layout/bProcess3"/>
    <dgm:cxn modelId="{CA0CE0A1-74F6-4E83-9B12-D715E998F6A0}" srcId="{0B321F3E-4E67-4B50-80E6-D9F2DE41C008}" destId="{A7DCA647-6435-44C6-9257-532A687EB5CB}" srcOrd="4" destOrd="0" parTransId="{75AB8BD3-2523-4579-9F51-F5C966185D9D}" sibTransId="{13963CD1-71F9-4393-8FC4-1387C384CB2B}"/>
    <dgm:cxn modelId="{1584F4A4-0CFE-4D6E-A07C-B050FAFF6D91}" type="presOf" srcId="{0B321F3E-4E67-4B50-80E6-D9F2DE41C008}" destId="{DEF5868E-9CEE-4191-BCD0-3606FCC76AC3}" srcOrd="0" destOrd="0" presId="urn:microsoft.com/office/officeart/2005/8/layout/bProcess3"/>
    <dgm:cxn modelId="{F51CC4A8-12A4-4983-AF18-2A1760926CCC}" srcId="{0B321F3E-4E67-4B50-80E6-D9F2DE41C008}" destId="{C3AC39C1-59B5-44C8-A448-C78ED3E8BC80}" srcOrd="0" destOrd="0" parTransId="{E0008578-1223-4580-805F-4885ED9ABC4A}" sibTransId="{398F5B1B-3A01-4534-94D1-6403D77853D3}"/>
    <dgm:cxn modelId="{57FEA3B4-C79E-4D61-9771-73C02D0B7A24}" srcId="{0B321F3E-4E67-4B50-80E6-D9F2DE41C008}" destId="{7F5241FC-1AC9-4AF2-9822-45F6CCADBFDA}" srcOrd="3" destOrd="0" parTransId="{96D3A9FD-F066-43C0-A910-0FE50D44AA03}" sibTransId="{BB006556-081F-4AF0-A75F-32A40BD38FDE}"/>
    <dgm:cxn modelId="{E9C314CC-1C0B-4DAD-99AB-4E851BA4CEE4}" type="presOf" srcId="{49849A55-C745-4811-9E15-4214D38FA8C4}" destId="{BF09789F-F98F-4527-A59E-18FAD70940BA}" srcOrd="0" destOrd="0" presId="urn:microsoft.com/office/officeart/2005/8/layout/bProcess3"/>
    <dgm:cxn modelId="{5A67A7CD-55A5-402F-B636-39C8EBBD7311}" type="presOf" srcId="{2BF1CC83-2ADB-42A1-9378-308CF3C71FA7}" destId="{31AC57F9-3F53-448E-A493-78BF115983E5}" srcOrd="0" destOrd="0" presId="urn:microsoft.com/office/officeart/2005/8/layout/bProcess3"/>
    <dgm:cxn modelId="{9B482ED2-8621-4D3B-A45B-89647F062B88}" type="presOf" srcId="{398F5B1B-3A01-4534-94D1-6403D77853D3}" destId="{4B8A2589-84C1-431A-8239-FA425F9C4CA5}" srcOrd="0" destOrd="0" presId="urn:microsoft.com/office/officeart/2005/8/layout/bProcess3"/>
    <dgm:cxn modelId="{F4B486E0-A9CC-4509-BB0C-18658C103488}" srcId="{0B321F3E-4E67-4B50-80E6-D9F2DE41C008}" destId="{EA32C38B-27A8-41C5-A46B-D301DBBB8452}" srcOrd="7" destOrd="0" parTransId="{278C18CA-31BD-4B70-9247-E927DB4322E6}" sibTransId="{FFF1DEBC-8970-416A-918F-08EE9EA8A452}"/>
    <dgm:cxn modelId="{E780B6EB-54B3-457A-9C6F-EBD878DECCD5}" type="presOf" srcId="{BB006556-081F-4AF0-A75F-32A40BD38FDE}" destId="{E1A7856F-C6D8-493D-B137-F8101192634B}" srcOrd="1" destOrd="0" presId="urn:microsoft.com/office/officeart/2005/8/layout/bProcess3"/>
    <dgm:cxn modelId="{6A9590F2-F40C-44E7-BE02-688D4338B9F7}" type="presOf" srcId="{BB006556-081F-4AF0-A75F-32A40BD38FDE}" destId="{E62162B9-9224-4502-ABBF-DE8A86463F89}" srcOrd="0" destOrd="0" presId="urn:microsoft.com/office/officeart/2005/8/layout/bProcess3"/>
    <dgm:cxn modelId="{398D5FAC-471E-4E5B-9D7B-E06360DE43A1}" type="presParOf" srcId="{DEF5868E-9CEE-4191-BCD0-3606FCC76AC3}" destId="{359CE803-640E-4BDD-8723-81CDE4702F82}" srcOrd="0" destOrd="0" presId="urn:microsoft.com/office/officeart/2005/8/layout/bProcess3"/>
    <dgm:cxn modelId="{C78B3CFF-C23D-486C-BC9C-1FA84266FDBC}" type="presParOf" srcId="{DEF5868E-9CEE-4191-BCD0-3606FCC76AC3}" destId="{4B8A2589-84C1-431A-8239-FA425F9C4CA5}" srcOrd="1" destOrd="0" presId="urn:microsoft.com/office/officeart/2005/8/layout/bProcess3"/>
    <dgm:cxn modelId="{96186DC0-F43A-4199-86EE-F7C14F495D68}" type="presParOf" srcId="{4B8A2589-84C1-431A-8239-FA425F9C4CA5}" destId="{66A6EF28-C639-4EB7-B1D7-9EED753D75B9}" srcOrd="0" destOrd="0" presId="urn:microsoft.com/office/officeart/2005/8/layout/bProcess3"/>
    <dgm:cxn modelId="{54AFD193-FA79-489C-B3B6-2515DC1ECDA3}" type="presParOf" srcId="{DEF5868E-9CEE-4191-BCD0-3606FCC76AC3}" destId="{BF09789F-F98F-4527-A59E-18FAD70940BA}" srcOrd="2" destOrd="0" presId="urn:microsoft.com/office/officeart/2005/8/layout/bProcess3"/>
    <dgm:cxn modelId="{CACD3CF6-289D-4861-A268-E2E6FFB5F3A3}" type="presParOf" srcId="{DEF5868E-9CEE-4191-BCD0-3606FCC76AC3}" destId="{49B31A3F-3F9F-4EFF-8EB3-63F579854240}" srcOrd="3" destOrd="0" presId="urn:microsoft.com/office/officeart/2005/8/layout/bProcess3"/>
    <dgm:cxn modelId="{96D49C10-4196-462E-976A-EFE753FC0577}" type="presParOf" srcId="{49B31A3F-3F9F-4EFF-8EB3-63F579854240}" destId="{496A3B8A-C442-4DDA-9B3F-5BFE76F1A789}" srcOrd="0" destOrd="0" presId="urn:microsoft.com/office/officeart/2005/8/layout/bProcess3"/>
    <dgm:cxn modelId="{3E783A16-2196-418F-868B-C2C6F8246947}" type="presParOf" srcId="{DEF5868E-9CEE-4191-BCD0-3606FCC76AC3}" destId="{31AC57F9-3F53-448E-A493-78BF115983E5}" srcOrd="4" destOrd="0" presId="urn:microsoft.com/office/officeart/2005/8/layout/bProcess3"/>
    <dgm:cxn modelId="{51D56F6E-6958-44BC-97CF-250F5C67A859}" type="presParOf" srcId="{DEF5868E-9CEE-4191-BCD0-3606FCC76AC3}" destId="{A166C6A1-B5F2-4EE9-9D6A-CB528A291E7C}" srcOrd="5" destOrd="0" presId="urn:microsoft.com/office/officeart/2005/8/layout/bProcess3"/>
    <dgm:cxn modelId="{EA1C6308-4B95-4AEA-B9C8-A4B74D9A1D13}" type="presParOf" srcId="{A166C6A1-B5F2-4EE9-9D6A-CB528A291E7C}" destId="{62D73BB4-4B51-48F8-8055-63F881F389A4}" srcOrd="0" destOrd="0" presId="urn:microsoft.com/office/officeart/2005/8/layout/bProcess3"/>
    <dgm:cxn modelId="{5EE287A2-2127-4173-ACF8-43F5E4C367C6}" type="presParOf" srcId="{DEF5868E-9CEE-4191-BCD0-3606FCC76AC3}" destId="{82D33D77-D5F8-4C5E-A769-D9C096E9520A}" srcOrd="6" destOrd="0" presId="urn:microsoft.com/office/officeart/2005/8/layout/bProcess3"/>
    <dgm:cxn modelId="{31D1B43C-DB23-4F58-B612-606481E330F0}" type="presParOf" srcId="{DEF5868E-9CEE-4191-BCD0-3606FCC76AC3}" destId="{E62162B9-9224-4502-ABBF-DE8A86463F89}" srcOrd="7" destOrd="0" presId="urn:microsoft.com/office/officeart/2005/8/layout/bProcess3"/>
    <dgm:cxn modelId="{78F51239-B36A-4AB1-96D1-007873EE5936}" type="presParOf" srcId="{E62162B9-9224-4502-ABBF-DE8A86463F89}" destId="{E1A7856F-C6D8-493D-B137-F8101192634B}" srcOrd="0" destOrd="0" presId="urn:microsoft.com/office/officeart/2005/8/layout/bProcess3"/>
    <dgm:cxn modelId="{DE8F7D41-C94C-4921-9594-63B0910A99E8}" type="presParOf" srcId="{DEF5868E-9CEE-4191-BCD0-3606FCC76AC3}" destId="{3C3E23FA-3C46-4C63-B1ED-5662A5A0AD64}" srcOrd="8" destOrd="0" presId="urn:microsoft.com/office/officeart/2005/8/layout/bProcess3"/>
    <dgm:cxn modelId="{AFEC258C-86E8-4355-8711-C9CD90352554}" type="presParOf" srcId="{DEF5868E-9CEE-4191-BCD0-3606FCC76AC3}" destId="{800BE066-A562-41C3-8E0E-1D6290AA2D88}" srcOrd="9" destOrd="0" presId="urn:microsoft.com/office/officeart/2005/8/layout/bProcess3"/>
    <dgm:cxn modelId="{2C5990F6-9769-4858-907B-15AD801B8650}" type="presParOf" srcId="{800BE066-A562-41C3-8E0E-1D6290AA2D88}" destId="{6F6253F3-6634-4E72-AABF-D5C9A31D556B}" srcOrd="0" destOrd="0" presId="urn:microsoft.com/office/officeart/2005/8/layout/bProcess3"/>
    <dgm:cxn modelId="{4F4166B4-8041-460D-9763-41B7C49F8A5B}" type="presParOf" srcId="{DEF5868E-9CEE-4191-BCD0-3606FCC76AC3}" destId="{70B702E1-9A7C-4018-86AB-76AB67D00847}" srcOrd="10" destOrd="0" presId="urn:microsoft.com/office/officeart/2005/8/layout/bProcess3"/>
    <dgm:cxn modelId="{A182FF53-3616-4DEF-81C7-5876B57F7EC8}" type="presParOf" srcId="{DEF5868E-9CEE-4191-BCD0-3606FCC76AC3}" destId="{76A7DBEF-48A1-4A38-9FA1-CE0F6A68DC7E}" srcOrd="11" destOrd="0" presId="urn:microsoft.com/office/officeart/2005/8/layout/bProcess3"/>
    <dgm:cxn modelId="{670AFFEF-7691-4AB9-8387-375B78C04CD7}" type="presParOf" srcId="{76A7DBEF-48A1-4A38-9FA1-CE0F6A68DC7E}" destId="{FBBE09CA-5C8F-4D91-BD45-03AE91F88AA4}" srcOrd="0" destOrd="0" presId="urn:microsoft.com/office/officeart/2005/8/layout/bProcess3"/>
    <dgm:cxn modelId="{C67E9613-4541-49E1-82CB-CC6E2D5599FF}" type="presParOf" srcId="{DEF5868E-9CEE-4191-BCD0-3606FCC76AC3}" destId="{465BDAE2-8D2A-4235-A70C-A7EAEB598FB9}" srcOrd="12" destOrd="0" presId="urn:microsoft.com/office/officeart/2005/8/layout/bProcess3"/>
    <dgm:cxn modelId="{541AFFE5-0931-4666-AF56-B5C47AF0C287}" type="presParOf" srcId="{DEF5868E-9CEE-4191-BCD0-3606FCC76AC3}" destId="{95A751BB-9D11-4F94-8B71-D643A7661C95}" srcOrd="13" destOrd="0" presId="urn:microsoft.com/office/officeart/2005/8/layout/bProcess3"/>
    <dgm:cxn modelId="{A8E8A7FF-E363-477F-89F9-F8137ADBD78E}" type="presParOf" srcId="{95A751BB-9D11-4F94-8B71-D643A7661C95}" destId="{BACB0AF5-4545-470A-82A2-D4C0B30B7F02}" srcOrd="0" destOrd="0" presId="urn:microsoft.com/office/officeart/2005/8/layout/bProcess3"/>
    <dgm:cxn modelId="{EAADCA72-9E9A-4F21-9E00-4541825F2353}" type="presParOf" srcId="{DEF5868E-9CEE-4191-BCD0-3606FCC76AC3}" destId="{5E7E9832-052C-42E2-895F-87BFB3854F2D}" srcOrd="14" destOrd="0" presId="urn:microsoft.com/office/officeart/2005/8/layout/b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8A2589-84C1-431A-8239-FA425F9C4CA5}">
      <dsp:nvSpPr>
        <dsp:cNvPr id="0" name=""/>
        <dsp:cNvSpPr/>
      </dsp:nvSpPr>
      <dsp:spPr>
        <a:xfrm>
          <a:off x="3374972" y="1607545"/>
          <a:ext cx="742385" cy="91440"/>
        </a:xfrm>
        <a:custGeom>
          <a:avLst/>
          <a:gdLst/>
          <a:ahLst/>
          <a:cxnLst/>
          <a:rect l="0" t="0" r="0" b="0"/>
          <a:pathLst>
            <a:path>
              <a:moveTo>
                <a:pt x="0" y="45720"/>
              </a:moveTo>
              <a:lnTo>
                <a:pt x="742385" y="45720"/>
              </a:lnTo>
            </a:path>
          </a:pathLst>
        </a:custGeom>
        <a:noFill/>
        <a:ln w="38100" cap="flat" cmpd="sng" algn="ctr">
          <a:solidFill>
            <a:schemeClr val="accent4"/>
          </a:solidFill>
          <a:prstDash val="solid"/>
          <a:tailEnd type="arrow"/>
        </a:ln>
        <a:effectLst>
          <a:outerShdw blurRad="40000" dist="23000" dir="5400000" rotWithShape="0">
            <a:srgbClr val="000000">
              <a:alpha val="35000"/>
            </a:srgbClr>
          </a:outerShdw>
        </a:effectLst>
      </dsp:spPr>
      <dsp:style>
        <a:lnRef idx="3">
          <a:schemeClr val="accent4"/>
        </a:lnRef>
        <a:fillRef idx="0">
          <a:schemeClr val="accent4"/>
        </a:fillRef>
        <a:effectRef idx="2">
          <a:schemeClr val="accent4"/>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26840" y="1649396"/>
        <a:ext cx="38649" cy="7737"/>
      </dsp:txXfrm>
    </dsp:sp>
    <dsp:sp modelId="{359CE803-640E-4BDD-8723-81CDE4702F82}">
      <dsp:nvSpPr>
        <dsp:cNvPr id="0" name=""/>
        <dsp:cNvSpPr/>
      </dsp:nvSpPr>
      <dsp:spPr>
        <a:xfrm>
          <a:off x="15964" y="645022"/>
          <a:ext cx="3360807" cy="201648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dirty="0"/>
            <a:t>Cell Phone Videos	</a:t>
          </a:r>
        </a:p>
      </dsp:txBody>
      <dsp:txXfrm>
        <a:off x="15964" y="645022"/>
        <a:ext cx="3360807" cy="2016484"/>
      </dsp:txXfrm>
    </dsp:sp>
    <dsp:sp modelId="{49B31A3F-3F9F-4EFF-8EB3-63F579854240}">
      <dsp:nvSpPr>
        <dsp:cNvPr id="0" name=""/>
        <dsp:cNvSpPr/>
      </dsp:nvSpPr>
      <dsp:spPr>
        <a:xfrm>
          <a:off x="7508764" y="1607545"/>
          <a:ext cx="742385" cy="91440"/>
        </a:xfrm>
        <a:custGeom>
          <a:avLst/>
          <a:gdLst/>
          <a:ahLst/>
          <a:cxnLst/>
          <a:rect l="0" t="0" r="0" b="0"/>
          <a:pathLst>
            <a:path>
              <a:moveTo>
                <a:pt x="0" y="45720"/>
              </a:moveTo>
              <a:lnTo>
                <a:pt x="742385" y="45720"/>
              </a:lnTo>
            </a:path>
          </a:pathLst>
        </a:custGeom>
        <a:noFill/>
        <a:ln w="38100" cap="flat" cmpd="sng" algn="ctr">
          <a:solidFill>
            <a:schemeClr val="accent4"/>
          </a:solidFill>
          <a:prstDash val="solid"/>
          <a:tailEnd type="arrow"/>
        </a:ln>
        <a:effectLst>
          <a:outerShdw blurRad="40000" dist="23000" dir="5400000" rotWithShape="0">
            <a:srgbClr val="000000">
              <a:alpha val="35000"/>
            </a:srgbClr>
          </a:outerShdw>
        </a:effectLst>
      </dsp:spPr>
      <dsp:style>
        <a:lnRef idx="3">
          <a:schemeClr val="accent4"/>
        </a:lnRef>
        <a:fillRef idx="0">
          <a:schemeClr val="accent4"/>
        </a:fillRef>
        <a:effectRef idx="2">
          <a:schemeClr val="accent4"/>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860632" y="1649396"/>
        <a:ext cx="38649" cy="7737"/>
      </dsp:txXfrm>
    </dsp:sp>
    <dsp:sp modelId="{BF09789F-F98F-4527-A59E-18FAD70940BA}">
      <dsp:nvSpPr>
        <dsp:cNvPr id="0" name=""/>
        <dsp:cNvSpPr/>
      </dsp:nvSpPr>
      <dsp:spPr>
        <a:xfrm>
          <a:off x="4149757" y="645022"/>
          <a:ext cx="3360807" cy="2016484"/>
        </a:xfrm>
        <a:prstGeom prst="rect">
          <a:avLst/>
        </a:prstGeom>
        <a:solidFill>
          <a:schemeClr val="accent2">
            <a:hueOff val="1714296"/>
            <a:satOff val="2198"/>
            <a:lumOff val="588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dirty="0"/>
            <a:t>Person Tracking</a:t>
          </a:r>
        </a:p>
      </dsp:txBody>
      <dsp:txXfrm>
        <a:off x="4149757" y="645022"/>
        <a:ext cx="3360807" cy="2016484"/>
      </dsp:txXfrm>
    </dsp:sp>
    <dsp:sp modelId="{A166C6A1-B5F2-4EE9-9D6A-CB528A291E7C}">
      <dsp:nvSpPr>
        <dsp:cNvPr id="0" name=""/>
        <dsp:cNvSpPr/>
      </dsp:nvSpPr>
      <dsp:spPr>
        <a:xfrm>
          <a:off x="11642557" y="1607545"/>
          <a:ext cx="742385" cy="91440"/>
        </a:xfrm>
        <a:custGeom>
          <a:avLst/>
          <a:gdLst/>
          <a:ahLst/>
          <a:cxnLst/>
          <a:rect l="0" t="0" r="0" b="0"/>
          <a:pathLst>
            <a:path>
              <a:moveTo>
                <a:pt x="0" y="45720"/>
              </a:moveTo>
              <a:lnTo>
                <a:pt x="742385" y="45720"/>
              </a:lnTo>
            </a:path>
          </a:pathLst>
        </a:custGeom>
        <a:noFill/>
        <a:ln w="38100" cap="flat" cmpd="sng" algn="ctr">
          <a:solidFill>
            <a:schemeClr val="accent4"/>
          </a:solidFill>
          <a:prstDash val="solid"/>
          <a:tailEnd type="arrow"/>
        </a:ln>
        <a:effectLst>
          <a:outerShdw blurRad="40000" dist="23000" dir="5400000" rotWithShape="0">
            <a:srgbClr val="000000">
              <a:alpha val="35000"/>
            </a:srgbClr>
          </a:outerShdw>
        </a:effectLst>
      </dsp:spPr>
      <dsp:style>
        <a:lnRef idx="3">
          <a:schemeClr val="accent4"/>
        </a:lnRef>
        <a:fillRef idx="0">
          <a:schemeClr val="accent4"/>
        </a:fillRef>
        <a:effectRef idx="2">
          <a:schemeClr val="accent4"/>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994425" y="1649396"/>
        <a:ext cx="38649" cy="7737"/>
      </dsp:txXfrm>
    </dsp:sp>
    <dsp:sp modelId="{31AC57F9-3F53-448E-A493-78BF115983E5}">
      <dsp:nvSpPr>
        <dsp:cNvPr id="0" name=""/>
        <dsp:cNvSpPr/>
      </dsp:nvSpPr>
      <dsp:spPr>
        <a:xfrm>
          <a:off x="8283550" y="645022"/>
          <a:ext cx="3360807" cy="2016484"/>
        </a:xfrm>
        <a:prstGeom prst="rect">
          <a:avLst/>
        </a:prstGeom>
        <a:solidFill>
          <a:schemeClr val="accent2">
            <a:hueOff val="3428592"/>
            <a:satOff val="4396"/>
            <a:lumOff val="117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dirty="0"/>
            <a:t>Manual Curation</a:t>
          </a:r>
        </a:p>
      </dsp:txBody>
      <dsp:txXfrm>
        <a:off x="8283550" y="645022"/>
        <a:ext cx="3360807" cy="2016484"/>
      </dsp:txXfrm>
    </dsp:sp>
    <dsp:sp modelId="{E62162B9-9224-4502-ABBF-DE8A86463F89}">
      <dsp:nvSpPr>
        <dsp:cNvPr id="0" name=""/>
        <dsp:cNvSpPr/>
      </dsp:nvSpPr>
      <dsp:spPr>
        <a:xfrm>
          <a:off x="1696368" y="2659707"/>
          <a:ext cx="12663336" cy="742385"/>
        </a:xfrm>
        <a:custGeom>
          <a:avLst/>
          <a:gdLst/>
          <a:ahLst/>
          <a:cxnLst/>
          <a:rect l="0" t="0" r="0" b="0"/>
          <a:pathLst>
            <a:path>
              <a:moveTo>
                <a:pt x="12663336" y="0"/>
              </a:moveTo>
              <a:lnTo>
                <a:pt x="12663336" y="388292"/>
              </a:lnTo>
              <a:lnTo>
                <a:pt x="0" y="388292"/>
              </a:lnTo>
              <a:lnTo>
                <a:pt x="0" y="742385"/>
              </a:lnTo>
            </a:path>
          </a:pathLst>
        </a:custGeom>
        <a:noFill/>
        <a:ln w="38100" cap="flat" cmpd="sng" algn="ctr">
          <a:solidFill>
            <a:schemeClr val="accent4"/>
          </a:solidFill>
          <a:prstDash val="solid"/>
          <a:tailEnd type="arrow"/>
        </a:ln>
        <a:effectLst>
          <a:outerShdw blurRad="40000" dist="23000" dir="5400000" rotWithShape="0">
            <a:srgbClr val="000000">
              <a:alpha val="35000"/>
            </a:srgbClr>
          </a:outerShdw>
        </a:effectLst>
      </dsp:spPr>
      <dsp:style>
        <a:lnRef idx="3">
          <a:schemeClr val="accent4"/>
        </a:lnRef>
        <a:fillRef idx="0">
          <a:schemeClr val="accent4"/>
        </a:fillRef>
        <a:effectRef idx="2">
          <a:schemeClr val="accent4"/>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710863" y="3027031"/>
        <a:ext cx="634345" cy="7737"/>
      </dsp:txXfrm>
    </dsp:sp>
    <dsp:sp modelId="{82D33D77-D5F8-4C5E-A769-D9C096E9520A}">
      <dsp:nvSpPr>
        <dsp:cNvPr id="0" name=""/>
        <dsp:cNvSpPr/>
      </dsp:nvSpPr>
      <dsp:spPr>
        <a:xfrm>
          <a:off x="12417343" y="645022"/>
          <a:ext cx="3884723" cy="2016484"/>
        </a:xfrm>
        <a:prstGeom prst="rect">
          <a:avLst/>
        </a:prstGeom>
        <a:solidFill>
          <a:schemeClr val="accent2">
            <a:hueOff val="5142887"/>
            <a:satOff val="6594"/>
            <a:lumOff val="17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dirty="0"/>
            <a:t>Keypoint Extraction</a:t>
          </a:r>
        </a:p>
      </dsp:txBody>
      <dsp:txXfrm>
        <a:off x="12417343" y="645022"/>
        <a:ext cx="3884723" cy="2016484"/>
      </dsp:txXfrm>
    </dsp:sp>
    <dsp:sp modelId="{800BE066-A562-41C3-8E0E-1D6290AA2D88}">
      <dsp:nvSpPr>
        <dsp:cNvPr id="0" name=""/>
        <dsp:cNvSpPr/>
      </dsp:nvSpPr>
      <dsp:spPr>
        <a:xfrm>
          <a:off x="3374972" y="4397014"/>
          <a:ext cx="742385" cy="91440"/>
        </a:xfrm>
        <a:custGeom>
          <a:avLst/>
          <a:gdLst/>
          <a:ahLst/>
          <a:cxnLst/>
          <a:rect l="0" t="0" r="0" b="0"/>
          <a:pathLst>
            <a:path>
              <a:moveTo>
                <a:pt x="0" y="45720"/>
              </a:moveTo>
              <a:lnTo>
                <a:pt x="742385" y="45720"/>
              </a:lnTo>
            </a:path>
          </a:pathLst>
        </a:custGeom>
        <a:noFill/>
        <a:ln w="38100" cap="flat" cmpd="sng" algn="ctr">
          <a:solidFill>
            <a:schemeClr val="accent4"/>
          </a:solidFill>
          <a:prstDash val="solid"/>
          <a:tailEnd type="arrow"/>
        </a:ln>
        <a:effectLst>
          <a:outerShdw blurRad="40000" dist="23000" dir="5400000" rotWithShape="0">
            <a:srgbClr val="000000">
              <a:alpha val="35000"/>
            </a:srgbClr>
          </a:outerShdw>
        </a:effectLst>
      </dsp:spPr>
      <dsp:style>
        <a:lnRef idx="3">
          <a:schemeClr val="accent4"/>
        </a:lnRef>
        <a:fillRef idx="0">
          <a:schemeClr val="accent4"/>
        </a:fillRef>
        <a:effectRef idx="2">
          <a:schemeClr val="accent4"/>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26840" y="4438866"/>
        <a:ext cx="38649" cy="7737"/>
      </dsp:txXfrm>
    </dsp:sp>
    <dsp:sp modelId="{3C3E23FA-3C46-4C63-B1ED-5662A5A0AD64}">
      <dsp:nvSpPr>
        <dsp:cNvPr id="0" name=""/>
        <dsp:cNvSpPr/>
      </dsp:nvSpPr>
      <dsp:spPr>
        <a:xfrm>
          <a:off x="15964" y="3434492"/>
          <a:ext cx="3360807" cy="2016484"/>
        </a:xfrm>
        <a:prstGeom prst="rect">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dirty="0"/>
            <a:t>Filtering &amp; Feature Addition</a:t>
          </a:r>
        </a:p>
      </dsp:txBody>
      <dsp:txXfrm>
        <a:off x="15964" y="3434492"/>
        <a:ext cx="3360807" cy="2016484"/>
      </dsp:txXfrm>
    </dsp:sp>
    <dsp:sp modelId="{76A7DBEF-48A1-4A38-9FA1-CE0F6A68DC7E}">
      <dsp:nvSpPr>
        <dsp:cNvPr id="0" name=""/>
        <dsp:cNvSpPr/>
      </dsp:nvSpPr>
      <dsp:spPr>
        <a:xfrm>
          <a:off x="7508764" y="4397014"/>
          <a:ext cx="742385" cy="91440"/>
        </a:xfrm>
        <a:custGeom>
          <a:avLst/>
          <a:gdLst/>
          <a:ahLst/>
          <a:cxnLst/>
          <a:rect l="0" t="0" r="0" b="0"/>
          <a:pathLst>
            <a:path>
              <a:moveTo>
                <a:pt x="0" y="45720"/>
              </a:moveTo>
              <a:lnTo>
                <a:pt x="742385" y="45720"/>
              </a:lnTo>
            </a:path>
          </a:pathLst>
        </a:custGeom>
        <a:noFill/>
        <a:ln w="38100" cap="flat" cmpd="sng" algn="ctr">
          <a:solidFill>
            <a:schemeClr val="accent4"/>
          </a:solidFill>
          <a:prstDash val="solid"/>
          <a:tailEnd type="arrow"/>
        </a:ln>
        <a:effectLst>
          <a:outerShdw blurRad="40000" dist="23000" dir="5400000" rotWithShape="0">
            <a:srgbClr val="000000">
              <a:alpha val="35000"/>
            </a:srgbClr>
          </a:outerShdw>
        </a:effectLst>
      </dsp:spPr>
      <dsp:style>
        <a:lnRef idx="3">
          <a:schemeClr val="accent4"/>
        </a:lnRef>
        <a:fillRef idx="0">
          <a:schemeClr val="accent4"/>
        </a:fillRef>
        <a:effectRef idx="2">
          <a:schemeClr val="accent4"/>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860632" y="4438866"/>
        <a:ext cx="38649" cy="7737"/>
      </dsp:txXfrm>
    </dsp:sp>
    <dsp:sp modelId="{70B702E1-9A7C-4018-86AB-76AB67D00847}">
      <dsp:nvSpPr>
        <dsp:cNvPr id="0" name=""/>
        <dsp:cNvSpPr/>
      </dsp:nvSpPr>
      <dsp:spPr>
        <a:xfrm>
          <a:off x="4149757" y="3434492"/>
          <a:ext cx="3360807" cy="2016484"/>
        </a:xfrm>
        <a:prstGeom prst="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dirty="0"/>
            <a:t>AI Model</a:t>
          </a:r>
        </a:p>
      </dsp:txBody>
      <dsp:txXfrm>
        <a:off x="4149757" y="3434492"/>
        <a:ext cx="3360807" cy="2016484"/>
      </dsp:txXfrm>
    </dsp:sp>
    <dsp:sp modelId="{95A751BB-9D11-4F94-8B71-D643A7661C95}">
      <dsp:nvSpPr>
        <dsp:cNvPr id="0" name=""/>
        <dsp:cNvSpPr/>
      </dsp:nvSpPr>
      <dsp:spPr>
        <a:xfrm>
          <a:off x="13907842" y="4397014"/>
          <a:ext cx="742385" cy="91440"/>
        </a:xfrm>
        <a:custGeom>
          <a:avLst/>
          <a:gdLst/>
          <a:ahLst/>
          <a:cxnLst/>
          <a:rect l="0" t="0" r="0" b="0"/>
          <a:pathLst>
            <a:path>
              <a:moveTo>
                <a:pt x="0" y="45720"/>
              </a:moveTo>
              <a:lnTo>
                <a:pt x="742385" y="45720"/>
              </a:lnTo>
            </a:path>
          </a:pathLst>
        </a:custGeom>
        <a:noFill/>
        <a:ln w="9525" cap="flat" cmpd="sng" algn="ctr">
          <a:solidFill>
            <a:schemeClr val="accent2">
              <a:hueOff val="12000070"/>
              <a:satOff val="15385"/>
              <a:lumOff val="41176"/>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4259710" y="4438866"/>
        <a:ext cx="38649" cy="7737"/>
      </dsp:txXfrm>
    </dsp:sp>
    <dsp:sp modelId="{465BDAE2-8D2A-4235-A70C-A7EAEB598FB9}">
      <dsp:nvSpPr>
        <dsp:cNvPr id="0" name=""/>
        <dsp:cNvSpPr/>
      </dsp:nvSpPr>
      <dsp:spPr>
        <a:xfrm>
          <a:off x="8283550" y="3434492"/>
          <a:ext cx="5626091" cy="2016484"/>
        </a:xfrm>
        <a:prstGeom prst="rect">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dirty="0"/>
            <a:t>Observational Gait Score</a:t>
          </a:r>
        </a:p>
      </dsp:txBody>
      <dsp:txXfrm>
        <a:off x="8283550" y="3434492"/>
        <a:ext cx="5626091" cy="2016484"/>
      </dsp:txXfrm>
    </dsp:sp>
    <dsp:sp modelId="{5E7E9832-052C-42E2-895F-87BFB3854F2D}">
      <dsp:nvSpPr>
        <dsp:cNvPr id="0" name=""/>
        <dsp:cNvSpPr/>
      </dsp:nvSpPr>
      <dsp:spPr>
        <a:xfrm>
          <a:off x="14682627" y="3434492"/>
          <a:ext cx="3360807" cy="2016484"/>
        </a:xfrm>
        <a:prstGeom prst="rect">
          <a:avLst/>
        </a:prstGeom>
        <a:solidFill>
          <a:schemeClr val="accent2">
            <a:hueOff val="12000070"/>
            <a:satOff val="15385"/>
            <a:lumOff val="411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kern="1200" dirty="0"/>
            <a:t>Observational Gait Score Prediction</a:t>
          </a:r>
        </a:p>
      </dsp:txBody>
      <dsp:txXfrm>
        <a:off x="14682627" y="3434492"/>
        <a:ext cx="3360807" cy="20164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8A2589-84C1-431A-8239-FA425F9C4CA5}">
      <dsp:nvSpPr>
        <dsp:cNvPr id="0" name=""/>
        <dsp:cNvSpPr/>
      </dsp:nvSpPr>
      <dsp:spPr>
        <a:xfrm>
          <a:off x="3374972" y="1607545"/>
          <a:ext cx="742385" cy="91440"/>
        </a:xfrm>
        <a:custGeom>
          <a:avLst/>
          <a:gdLst/>
          <a:ahLst/>
          <a:cxnLst/>
          <a:rect l="0" t="0" r="0" b="0"/>
          <a:pathLst>
            <a:path>
              <a:moveTo>
                <a:pt x="0" y="45720"/>
              </a:moveTo>
              <a:lnTo>
                <a:pt x="742385" y="45720"/>
              </a:lnTo>
            </a:path>
          </a:pathLst>
        </a:custGeom>
        <a:noFill/>
        <a:ln w="38100" cap="flat" cmpd="sng" algn="ctr">
          <a:solidFill>
            <a:schemeClr val="accent4"/>
          </a:solidFill>
          <a:prstDash val="solid"/>
          <a:tailEnd type="arrow"/>
        </a:ln>
        <a:effectLst>
          <a:outerShdw blurRad="40000" dist="23000" dir="5400000" rotWithShape="0">
            <a:srgbClr val="000000">
              <a:alpha val="35000"/>
            </a:srgbClr>
          </a:outerShdw>
        </a:effectLst>
      </dsp:spPr>
      <dsp:style>
        <a:lnRef idx="3">
          <a:schemeClr val="accent4"/>
        </a:lnRef>
        <a:fillRef idx="0">
          <a:schemeClr val="accent4"/>
        </a:fillRef>
        <a:effectRef idx="2">
          <a:schemeClr val="accent4"/>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26840" y="1649396"/>
        <a:ext cx="38649" cy="7737"/>
      </dsp:txXfrm>
    </dsp:sp>
    <dsp:sp modelId="{359CE803-640E-4BDD-8723-81CDE4702F82}">
      <dsp:nvSpPr>
        <dsp:cNvPr id="0" name=""/>
        <dsp:cNvSpPr/>
      </dsp:nvSpPr>
      <dsp:spPr>
        <a:xfrm>
          <a:off x="15964" y="645022"/>
          <a:ext cx="3360807" cy="201648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dirty="0"/>
            <a:t>Cell Phone Videos	</a:t>
          </a:r>
        </a:p>
      </dsp:txBody>
      <dsp:txXfrm>
        <a:off x="15964" y="645022"/>
        <a:ext cx="3360807" cy="2016484"/>
      </dsp:txXfrm>
    </dsp:sp>
    <dsp:sp modelId="{49B31A3F-3F9F-4EFF-8EB3-63F579854240}">
      <dsp:nvSpPr>
        <dsp:cNvPr id="0" name=""/>
        <dsp:cNvSpPr/>
      </dsp:nvSpPr>
      <dsp:spPr>
        <a:xfrm>
          <a:off x="7508764" y="1607545"/>
          <a:ext cx="742385" cy="91440"/>
        </a:xfrm>
        <a:custGeom>
          <a:avLst/>
          <a:gdLst/>
          <a:ahLst/>
          <a:cxnLst/>
          <a:rect l="0" t="0" r="0" b="0"/>
          <a:pathLst>
            <a:path>
              <a:moveTo>
                <a:pt x="0" y="45720"/>
              </a:moveTo>
              <a:lnTo>
                <a:pt x="742385" y="45720"/>
              </a:lnTo>
            </a:path>
          </a:pathLst>
        </a:custGeom>
        <a:noFill/>
        <a:ln w="38100" cap="flat" cmpd="sng" algn="ctr">
          <a:solidFill>
            <a:schemeClr val="accent4"/>
          </a:solidFill>
          <a:prstDash val="solid"/>
          <a:tailEnd type="arrow"/>
        </a:ln>
        <a:effectLst>
          <a:outerShdw blurRad="40000" dist="23000" dir="5400000" rotWithShape="0">
            <a:srgbClr val="000000">
              <a:alpha val="35000"/>
            </a:srgbClr>
          </a:outerShdw>
        </a:effectLst>
      </dsp:spPr>
      <dsp:style>
        <a:lnRef idx="3">
          <a:schemeClr val="accent4"/>
        </a:lnRef>
        <a:fillRef idx="0">
          <a:schemeClr val="accent4"/>
        </a:fillRef>
        <a:effectRef idx="2">
          <a:schemeClr val="accent4"/>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860632" y="1649396"/>
        <a:ext cx="38649" cy="7737"/>
      </dsp:txXfrm>
    </dsp:sp>
    <dsp:sp modelId="{BF09789F-F98F-4527-A59E-18FAD70940BA}">
      <dsp:nvSpPr>
        <dsp:cNvPr id="0" name=""/>
        <dsp:cNvSpPr/>
      </dsp:nvSpPr>
      <dsp:spPr>
        <a:xfrm>
          <a:off x="4149757" y="645022"/>
          <a:ext cx="3360807" cy="2016484"/>
        </a:xfrm>
        <a:prstGeom prst="rect">
          <a:avLst/>
        </a:prstGeom>
        <a:solidFill>
          <a:schemeClr val="accent2">
            <a:hueOff val="1714296"/>
            <a:satOff val="2198"/>
            <a:lumOff val="588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dirty="0"/>
            <a:t>Person Tracking</a:t>
          </a:r>
        </a:p>
      </dsp:txBody>
      <dsp:txXfrm>
        <a:off x="4149757" y="645022"/>
        <a:ext cx="3360807" cy="2016484"/>
      </dsp:txXfrm>
    </dsp:sp>
    <dsp:sp modelId="{A166C6A1-B5F2-4EE9-9D6A-CB528A291E7C}">
      <dsp:nvSpPr>
        <dsp:cNvPr id="0" name=""/>
        <dsp:cNvSpPr/>
      </dsp:nvSpPr>
      <dsp:spPr>
        <a:xfrm>
          <a:off x="11642557" y="1607545"/>
          <a:ext cx="742385" cy="91440"/>
        </a:xfrm>
        <a:custGeom>
          <a:avLst/>
          <a:gdLst/>
          <a:ahLst/>
          <a:cxnLst/>
          <a:rect l="0" t="0" r="0" b="0"/>
          <a:pathLst>
            <a:path>
              <a:moveTo>
                <a:pt x="0" y="45720"/>
              </a:moveTo>
              <a:lnTo>
                <a:pt x="742385" y="45720"/>
              </a:lnTo>
            </a:path>
          </a:pathLst>
        </a:custGeom>
        <a:noFill/>
        <a:ln w="38100" cap="flat" cmpd="sng" algn="ctr">
          <a:solidFill>
            <a:schemeClr val="accent4"/>
          </a:solidFill>
          <a:prstDash val="solid"/>
          <a:tailEnd type="arrow"/>
        </a:ln>
        <a:effectLst>
          <a:outerShdw blurRad="40000" dist="23000" dir="5400000" rotWithShape="0">
            <a:srgbClr val="000000">
              <a:alpha val="35000"/>
            </a:srgbClr>
          </a:outerShdw>
        </a:effectLst>
      </dsp:spPr>
      <dsp:style>
        <a:lnRef idx="3">
          <a:schemeClr val="accent4"/>
        </a:lnRef>
        <a:fillRef idx="0">
          <a:schemeClr val="accent4"/>
        </a:fillRef>
        <a:effectRef idx="2">
          <a:schemeClr val="accent4"/>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994425" y="1649396"/>
        <a:ext cx="38649" cy="7737"/>
      </dsp:txXfrm>
    </dsp:sp>
    <dsp:sp modelId="{31AC57F9-3F53-448E-A493-78BF115983E5}">
      <dsp:nvSpPr>
        <dsp:cNvPr id="0" name=""/>
        <dsp:cNvSpPr/>
      </dsp:nvSpPr>
      <dsp:spPr>
        <a:xfrm>
          <a:off x="8283550" y="645022"/>
          <a:ext cx="3360807" cy="2016484"/>
        </a:xfrm>
        <a:prstGeom prst="rect">
          <a:avLst/>
        </a:prstGeom>
        <a:solidFill>
          <a:schemeClr val="accent2">
            <a:hueOff val="3428592"/>
            <a:satOff val="4396"/>
            <a:lumOff val="117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dirty="0"/>
            <a:t>Manual Curation</a:t>
          </a:r>
        </a:p>
      </dsp:txBody>
      <dsp:txXfrm>
        <a:off x="8283550" y="645022"/>
        <a:ext cx="3360807" cy="2016484"/>
      </dsp:txXfrm>
    </dsp:sp>
    <dsp:sp modelId="{E62162B9-9224-4502-ABBF-DE8A86463F89}">
      <dsp:nvSpPr>
        <dsp:cNvPr id="0" name=""/>
        <dsp:cNvSpPr/>
      </dsp:nvSpPr>
      <dsp:spPr>
        <a:xfrm>
          <a:off x="1696368" y="2659707"/>
          <a:ext cx="12663336" cy="742385"/>
        </a:xfrm>
        <a:custGeom>
          <a:avLst/>
          <a:gdLst/>
          <a:ahLst/>
          <a:cxnLst/>
          <a:rect l="0" t="0" r="0" b="0"/>
          <a:pathLst>
            <a:path>
              <a:moveTo>
                <a:pt x="12663336" y="0"/>
              </a:moveTo>
              <a:lnTo>
                <a:pt x="12663336" y="388292"/>
              </a:lnTo>
              <a:lnTo>
                <a:pt x="0" y="388292"/>
              </a:lnTo>
              <a:lnTo>
                <a:pt x="0" y="742385"/>
              </a:lnTo>
            </a:path>
          </a:pathLst>
        </a:custGeom>
        <a:noFill/>
        <a:ln w="38100" cap="flat" cmpd="sng" algn="ctr">
          <a:solidFill>
            <a:schemeClr val="accent4"/>
          </a:solidFill>
          <a:prstDash val="solid"/>
          <a:tailEnd type="arrow"/>
        </a:ln>
        <a:effectLst>
          <a:outerShdw blurRad="40000" dist="23000" dir="5400000" rotWithShape="0">
            <a:srgbClr val="000000">
              <a:alpha val="35000"/>
            </a:srgbClr>
          </a:outerShdw>
        </a:effectLst>
      </dsp:spPr>
      <dsp:style>
        <a:lnRef idx="3">
          <a:schemeClr val="accent4"/>
        </a:lnRef>
        <a:fillRef idx="0">
          <a:schemeClr val="accent4"/>
        </a:fillRef>
        <a:effectRef idx="2">
          <a:schemeClr val="accent4"/>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710863" y="3027031"/>
        <a:ext cx="634345" cy="7737"/>
      </dsp:txXfrm>
    </dsp:sp>
    <dsp:sp modelId="{82D33D77-D5F8-4C5E-A769-D9C096E9520A}">
      <dsp:nvSpPr>
        <dsp:cNvPr id="0" name=""/>
        <dsp:cNvSpPr/>
      </dsp:nvSpPr>
      <dsp:spPr>
        <a:xfrm>
          <a:off x="12417343" y="645022"/>
          <a:ext cx="3884723" cy="2016484"/>
        </a:xfrm>
        <a:prstGeom prst="rect">
          <a:avLst/>
        </a:prstGeom>
        <a:solidFill>
          <a:schemeClr val="accent2">
            <a:hueOff val="5142887"/>
            <a:satOff val="6594"/>
            <a:lumOff val="17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dirty="0"/>
            <a:t>Keypoint Extraction</a:t>
          </a:r>
        </a:p>
      </dsp:txBody>
      <dsp:txXfrm>
        <a:off x="12417343" y="645022"/>
        <a:ext cx="3884723" cy="2016484"/>
      </dsp:txXfrm>
    </dsp:sp>
    <dsp:sp modelId="{800BE066-A562-41C3-8E0E-1D6290AA2D88}">
      <dsp:nvSpPr>
        <dsp:cNvPr id="0" name=""/>
        <dsp:cNvSpPr/>
      </dsp:nvSpPr>
      <dsp:spPr>
        <a:xfrm>
          <a:off x="3374972" y="4397014"/>
          <a:ext cx="742385" cy="91440"/>
        </a:xfrm>
        <a:custGeom>
          <a:avLst/>
          <a:gdLst/>
          <a:ahLst/>
          <a:cxnLst/>
          <a:rect l="0" t="0" r="0" b="0"/>
          <a:pathLst>
            <a:path>
              <a:moveTo>
                <a:pt x="0" y="45720"/>
              </a:moveTo>
              <a:lnTo>
                <a:pt x="742385" y="45720"/>
              </a:lnTo>
            </a:path>
          </a:pathLst>
        </a:custGeom>
        <a:noFill/>
        <a:ln w="38100" cap="flat" cmpd="sng" algn="ctr">
          <a:solidFill>
            <a:schemeClr val="accent4"/>
          </a:solidFill>
          <a:prstDash val="solid"/>
          <a:tailEnd type="arrow"/>
        </a:ln>
        <a:effectLst>
          <a:outerShdw blurRad="40000" dist="23000" dir="5400000" rotWithShape="0">
            <a:srgbClr val="000000">
              <a:alpha val="35000"/>
            </a:srgbClr>
          </a:outerShdw>
        </a:effectLst>
      </dsp:spPr>
      <dsp:style>
        <a:lnRef idx="3">
          <a:schemeClr val="accent4"/>
        </a:lnRef>
        <a:fillRef idx="0">
          <a:schemeClr val="accent4"/>
        </a:fillRef>
        <a:effectRef idx="2">
          <a:schemeClr val="accent4"/>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26840" y="4438866"/>
        <a:ext cx="38649" cy="7737"/>
      </dsp:txXfrm>
    </dsp:sp>
    <dsp:sp modelId="{3C3E23FA-3C46-4C63-B1ED-5662A5A0AD64}">
      <dsp:nvSpPr>
        <dsp:cNvPr id="0" name=""/>
        <dsp:cNvSpPr/>
      </dsp:nvSpPr>
      <dsp:spPr>
        <a:xfrm>
          <a:off x="15964" y="3434492"/>
          <a:ext cx="3360807" cy="2016484"/>
        </a:xfrm>
        <a:prstGeom prst="rect">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dirty="0"/>
            <a:t>Filtering &amp; Feature Addition</a:t>
          </a:r>
        </a:p>
      </dsp:txBody>
      <dsp:txXfrm>
        <a:off x="15964" y="3434492"/>
        <a:ext cx="3360807" cy="2016484"/>
      </dsp:txXfrm>
    </dsp:sp>
    <dsp:sp modelId="{76A7DBEF-48A1-4A38-9FA1-CE0F6A68DC7E}">
      <dsp:nvSpPr>
        <dsp:cNvPr id="0" name=""/>
        <dsp:cNvSpPr/>
      </dsp:nvSpPr>
      <dsp:spPr>
        <a:xfrm>
          <a:off x="7508764" y="4397014"/>
          <a:ext cx="742385" cy="91440"/>
        </a:xfrm>
        <a:custGeom>
          <a:avLst/>
          <a:gdLst/>
          <a:ahLst/>
          <a:cxnLst/>
          <a:rect l="0" t="0" r="0" b="0"/>
          <a:pathLst>
            <a:path>
              <a:moveTo>
                <a:pt x="0" y="45720"/>
              </a:moveTo>
              <a:lnTo>
                <a:pt x="742385" y="45720"/>
              </a:lnTo>
            </a:path>
          </a:pathLst>
        </a:custGeom>
        <a:noFill/>
        <a:ln w="38100" cap="flat" cmpd="sng" algn="ctr">
          <a:solidFill>
            <a:schemeClr val="accent4"/>
          </a:solidFill>
          <a:prstDash val="solid"/>
          <a:tailEnd type="arrow"/>
        </a:ln>
        <a:effectLst>
          <a:outerShdw blurRad="40000" dist="23000" dir="5400000" rotWithShape="0">
            <a:srgbClr val="000000">
              <a:alpha val="35000"/>
            </a:srgbClr>
          </a:outerShdw>
        </a:effectLst>
      </dsp:spPr>
      <dsp:style>
        <a:lnRef idx="3">
          <a:schemeClr val="accent4"/>
        </a:lnRef>
        <a:fillRef idx="0">
          <a:schemeClr val="accent4"/>
        </a:fillRef>
        <a:effectRef idx="2">
          <a:schemeClr val="accent4"/>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860632" y="4438866"/>
        <a:ext cx="38649" cy="7737"/>
      </dsp:txXfrm>
    </dsp:sp>
    <dsp:sp modelId="{70B702E1-9A7C-4018-86AB-76AB67D00847}">
      <dsp:nvSpPr>
        <dsp:cNvPr id="0" name=""/>
        <dsp:cNvSpPr/>
      </dsp:nvSpPr>
      <dsp:spPr>
        <a:xfrm>
          <a:off x="4149757" y="3434492"/>
          <a:ext cx="3360807" cy="2016484"/>
        </a:xfrm>
        <a:prstGeom prst="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dirty="0"/>
            <a:t>AI Model</a:t>
          </a:r>
        </a:p>
      </dsp:txBody>
      <dsp:txXfrm>
        <a:off x="4149757" y="3434492"/>
        <a:ext cx="3360807" cy="2016484"/>
      </dsp:txXfrm>
    </dsp:sp>
    <dsp:sp modelId="{95A751BB-9D11-4F94-8B71-D643A7661C95}">
      <dsp:nvSpPr>
        <dsp:cNvPr id="0" name=""/>
        <dsp:cNvSpPr/>
      </dsp:nvSpPr>
      <dsp:spPr>
        <a:xfrm>
          <a:off x="13907842" y="4397014"/>
          <a:ext cx="742385" cy="91440"/>
        </a:xfrm>
        <a:custGeom>
          <a:avLst/>
          <a:gdLst/>
          <a:ahLst/>
          <a:cxnLst/>
          <a:rect l="0" t="0" r="0" b="0"/>
          <a:pathLst>
            <a:path>
              <a:moveTo>
                <a:pt x="0" y="45720"/>
              </a:moveTo>
              <a:lnTo>
                <a:pt x="742385" y="45720"/>
              </a:lnTo>
            </a:path>
          </a:pathLst>
        </a:custGeom>
        <a:noFill/>
        <a:ln w="9525" cap="flat" cmpd="sng" algn="ctr">
          <a:solidFill>
            <a:schemeClr val="accent2">
              <a:hueOff val="12000070"/>
              <a:satOff val="15385"/>
              <a:lumOff val="41176"/>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4259710" y="4438866"/>
        <a:ext cx="38649" cy="7737"/>
      </dsp:txXfrm>
    </dsp:sp>
    <dsp:sp modelId="{465BDAE2-8D2A-4235-A70C-A7EAEB598FB9}">
      <dsp:nvSpPr>
        <dsp:cNvPr id="0" name=""/>
        <dsp:cNvSpPr/>
      </dsp:nvSpPr>
      <dsp:spPr>
        <a:xfrm>
          <a:off x="8283550" y="3434492"/>
          <a:ext cx="5626091" cy="2016484"/>
        </a:xfrm>
        <a:prstGeom prst="rect">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dirty="0"/>
            <a:t>Observational Gait Score</a:t>
          </a:r>
        </a:p>
      </dsp:txBody>
      <dsp:txXfrm>
        <a:off x="8283550" y="3434492"/>
        <a:ext cx="5626091" cy="2016484"/>
      </dsp:txXfrm>
    </dsp:sp>
    <dsp:sp modelId="{5E7E9832-052C-42E2-895F-87BFB3854F2D}">
      <dsp:nvSpPr>
        <dsp:cNvPr id="0" name=""/>
        <dsp:cNvSpPr/>
      </dsp:nvSpPr>
      <dsp:spPr>
        <a:xfrm>
          <a:off x="14682627" y="3434492"/>
          <a:ext cx="3360807" cy="2016484"/>
        </a:xfrm>
        <a:prstGeom prst="rect">
          <a:avLst/>
        </a:prstGeom>
        <a:solidFill>
          <a:schemeClr val="accent2">
            <a:hueOff val="12000070"/>
            <a:satOff val="15385"/>
            <a:lumOff val="411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kern="1200" dirty="0"/>
            <a:t>Observational Gait Score Prediction</a:t>
          </a:r>
        </a:p>
      </dsp:txBody>
      <dsp:txXfrm>
        <a:off x="14682627" y="3434492"/>
        <a:ext cx="3360807" cy="20164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8A2589-84C1-431A-8239-FA425F9C4CA5}">
      <dsp:nvSpPr>
        <dsp:cNvPr id="0" name=""/>
        <dsp:cNvSpPr/>
      </dsp:nvSpPr>
      <dsp:spPr>
        <a:xfrm>
          <a:off x="3374972" y="1607545"/>
          <a:ext cx="742385" cy="91440"/>
        </a:xfrm>
        <a:custGeom>
          <a:avLst/>
          <a:gdLst/>
          <a:ahLst/>
          <a:cxnLst/>
          <a:rect l="0" t="0" r="0" b="0"/>
          <a:pathLst>
            <a:path>
              <a:moveTo>
                <a:pt x="0" y="45720"/>
              </a:moveTo>
              <a:lnTo>
                <a:pt x="742385" y="45720"/>
              </a:lnTo>
            </a:path>
          </a:pathLst>
        </a:custGeom>
        <a:noFill/>
        <a:ln w="38100" cap="flat" cmpd="sng" algn="ctr">
          <a:solidFill>
            <a:schemeClr val="accent4"/>
          </a:solidFill>
          <a:prstDash val="solid"/>
          <a:tailEnd type="arrow"/>
        </a:ln>
        <a:effectLst>
          <a:outerShdw blurRad="40000" dist="23000" dir="5400000" rotWithShape="0">
            <a:srgbClr val="000000">
              <a:alpha val="35000"/>
            </a:srgbClr>
          </a:outerShdw>
        </a:effectLst>
      </dsp:spPr>
      <dsp:style>
        <a:lnRef idx="3">
          <a:schemeClr val="accent4"/>
        </a:lnRef>
        <a:fillRef idx="0">
          <a:schemeClr val="accent4"/>
        </a:fillRef>
        <a:effectRef idx="2">
          <a:schemeClr val="accent4"/>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26840" y="1649396"/>
        <a:ext cx="38649" cy="7737"/>
      </dsp:txXfrm>
    </dsp:sp>
    <dsp:sp modelId="{359CE803-640E-4BDD-8723-81CDE4702F82}">
      <dsp:nvSpPr>
        <dsp:cNvPr id="0" name=""/>
        <dsp:cNvSpPr/>
      </dsp:nvSpPr>
      <dsp:spPr>
        <a:xfrm>
          <a:off x="15964" y="645022"/>
          <a:ext cx="3360807" cy="201648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dirty="0"/>
            <a:t>Cell Phone Videos	</a:t>
          </a:r>
        </a:p>
      </dsp:txBody>
      <dsp:txXfrm>
        <a:off x="15964" y="645022"/>
        <a:ext cx="3360807" cy="2016484"/>
      </dsp:txXfrm>
    </dsp:sp>
    <dsp:sp modelId="{49B31A3F-3F9F-4EFF-8EB3-63F579854240}">
      <dsp:nvSpPr>
        <dsp:cNvPr id="0" name=""/>
        <dsp:cNvSpPr/>
      </dsp:nvSpPr>
      <dsp:spPr>
        <a:xfrm>
          <a:off x="7508764" y="1607545"/>
          <a:ext cx="742385" cy="91440"/>
        </a:xfrm>
        <a:custGeom>
          <a:avLst/>
          <a:gdLst/>
          <a:ahLst/>
          <a:cxnLst/>
          <a:rect l="0" t="0" r="0" b="0"/>
          <a:pathLst>
            <a:path>
              <a:moveTo>
                <a:pt x="0" y="45720"/>
              </a:moveTo>
              <a:lnTo>
                <a:pt x="742385" y="45720"/>
              </a:lnTo>
            </a:path>
          </a:pathLst>
        </a:custGeom>
        <a:noFill/>
        <a:ln w="38100" cap="flat" cmpd="sng" algn="ctr">
          <a:solidFill>
            <a:schemeClr val="accent4"/>
          </a:solidFill>
          <a:prstDash val="solid"/>
          <a:tailEnd type="arrow"/>
        </a:ln>
        <a:effectLst>
          <a:outerShdw blurRad="40000" dist="23000" dir="5400000" rotWithShape="0">
            <a:srgbClr val="000000">
              <a:alpha val="35000"/>
            </a:srgbClr>
          </a:outerShdw>
        </a:effectLst>
      </dsp:spPr>
      <dsp:style>
        <a:lnRef idx="3">
          <a:schemeClr val="accent4"/>
        </a:lnRef>
        <a:fillRef idx="0">
          <a:schemeClr val="accent4"/>
        </a:fillRef>
        <a:effectRef idx="2">
          <a:schemeClr val="accent4"/>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860632" y="1649396"/>
        <a:ext cx="38649" cy="7737"/>
      </dsp:txXfrm>
    </dsp:sp>
    <dsp:sp modelId="{BF09789F-F98F-4527-A59E-18FAD70940BA}">
      <dsp:nvSpPr>
        <dsp:cNvPr id="0" name=""/>
        <dsp:cNvSpPr/>
      </dsp:nvSpPr>
      <dsp:spPr>
        <a:xfrm>
          <a:off x="4149757" y="645022"/>
          <a:ext cx="3360807" cy="2016484"/>
        </a:xfrm>
        <a:prstGeom prst="rect">
          <a:avLst/>
        </a:prstGeom>
        <a:solidFill>
          <a:schemeClr val="accent2">
            <a:hueOff val="1714296"/>
            <a:satOff val="2198"/>
            <a:lumOff val="588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dirty="0"/>
            <a:t>Person Tracking</a:t>
          </a:r>
        </a:p>
      </dsp:txBody>
      <dsp:txXfrm>
        <a:off x="4149757" y="645022"/>
        <a:ext cx="3360807" cy="2016484"/>
      </dsp:txXfrm>
    </dsp:sp>
    <dsp:sp modelId="{A166C6A1-B5F2-4EE9-9D6A-CB528A291E7C}">
      <dsp:nvSpPr>
        <dsp:cNvPr id="0" name=""/>
        <dsp:cNvSpPr/>
      </dsp:nvSpPr>
      <dsp:spPr>
        <a:xfrm>
          <a:off x="11642557" y="1607545"/>
          <a:ext cx="742385" cy="91440"/>
        </a:xfrm>
        <a:custGeom>
          <a:avLst/>
          <a:gdLst/>
          <a:ahLst/>
          <a:cxnLst/>
          <a:rect l="0" t="0" r="0" b="0"/>
          <a:pathLst>
            <a:path>
              <a:moveTo>
                <a:pt x="0" y="45720"/>
              </a:moveTo>
              <a:lnTo>
                <a:pt x="742385" y="45720"/>
              </a:lnTo>
            </a:path>
          </a:pathLst>
        </a:custGeom>
        <a:noFill/>
        <a:ln w="38100" cap="flat" cmpd="sng" algn="ctr">
          <a:solidFill>
            <a:schemeClr val="accent4"/>
          </a:solidFill>
          <a:prstDash val="solid"/>
          <a:tailEnd type="arrow"/>
        </a:ln>
        <a:effectLst>
          <a:outerShdw blurRad="40000" dist="23000" dir="5400000" rotWithShape="0">
            <a:srgbClr val="000000">
              <a:alpha val="35000"/>
            </a:srgbClr>
          </a:outerShdw>
        </a:effectLst>
      </dsp:spPr>
      <dsp:style>
        <a:lnRef idx="3">
          <a:schemeClr val="accent4"/>
        </a:lnRef>
        <a:fillRef idx="0">
          <a:schemeClr val="accent4"/>
        </a:fillRef>
        <a:effectRef idx="2">
          <a:schemeClr val="accent4"/>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994425" y="1649396"/>
        <a:ext cx="38649" cy="7737"/>
      </dsp:txXfrm>
    </dsp:sp>
    <dsp:sp modelId="{31AC57F9-3F53-448E-A493-78BF115983E5}">
      <dsp:nvSpPr>
        <dsp:cNvPr id="0" name=""/>
        <dsp:cNvSpPr/>
      </dsp:nvSpPr>
      <dsp:spPr>
        <a:xfrm>
          <a:off x="8283550" y="645022"/>
          <a:ext cx="3360807" cy="2016484"/>
        </a:xfrm>
        <a:prstGeom prst="rect">
          <a:avLst/>
        </a:prstGeom>
        <a:solidFill>
          <a:schemeClr val="accent2">
            <a:hueOff val="3428592"/>
            <a:satOff val="4396"/>
            <a:lumOff val="117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dirty="0"/>
            <a:t>Manual Curation</a:t>
          </a:r>
        </a:p>
      </dsp:txBody>
      <dsp:txXfrm>
        <a:off x="8283550" y="645022"/>
        <a:ext cx="3360807" cy="2016484"/>
      </dsp:txXfrm>
    </dsp:sp>
    <dsp:sp modelId="{E62162B9-9224-4502-ABBF-DE8A86463F89}">
      <dsp:nvSpPr>
        <dsp:cNvPr id="0" name=""/>
        <dsp:cNvSpPr/>
      </dsp:nvSpPr>
      <dsp:spPr>
        <a:xfrm>
          <a:off x="1696368" y="2659707"/>
          <a:ext cx="12663336" cy="742385"/>
        </a:xfrm>
        <a:custGeom>
          <a:avLst/>
          <a:gdLst/>
          <a:ahLst/>
          <a:cxnLst/>
          <a:rect l="0" t="0" r="0" b="0"/>
          <a:pathLst>
            <a:path>
              <a:moveTo>
                <a:pt x="12663336" y="0"/>
              </a:moveTo>
              <a:lnTo>
                <a:pt x="12663336" y="388292"/>
              </a:lnTo>
              <a:lnTo>
                <a:pt x="0" y="388292"/>
              </a:lnTo>
              <a:lnTo>
                <a:pt x="0" y="742385"/>
              </a:lnTo>
            </a:path>
          </a:pathLst>
        </a:custGeom>
        <a:noFill/>
        <a:ln w="38100" cap="flat" cmpd="sng" algn="ctr">
          <a:solidFill>
            <a:schemeClr val="accent4"/>
          </a:solidFill>
          <a:prstDash val="solid"/>
          <a:tailEnd type="arrow"/>
        </a:ln>
        <a:effectLst>
          <a:outerShdw blurRad="40000" dist="23000" dir="5400000" rotWithShape="0">
            <a:srgbClr val="000000">
              <a:alpha val="35000"/>
            </a:srgbClr>
          </a:outerShdw>
        </a:effectLst>
      </dsp:spPr>
      <dsp:style>
        <a:lnRef idx="3">
          <a:schemeClr val="accent4"/>
        </a:lnRef>
        <a:fillRef idx="0">
          <a:schemeClr val="accent4"/>
        </a:fillRef>
        <a:effectRef idx="2">
          <a:schemeClr val="accent4"/>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710863" y="3027031"/>
        <a:ext cx="634345" cy="7737"/>
      </dsp:txXfrm>
    </dsp:sp>
    <dsp:sp modelId="{82D33D77-D5F8-4C5E-A769-D9C096E9520A}">
      <dsp:nvSpPr>
        <dsp:cNvPr id="0" name=""/>
        <dsp:cNvSpPr/>
      </dsp:nvSpPr>
      <dsp:spPr>
        <a:xfrm>
          <a:off x="12417343" y="645022"/>
          <a:ext cx="3884723" cy="2016484"/>
        </a:xfrm>
        <a:prstGeom prst="rect">
          <a:avLst/>
        </a:prstGeom>
        <a:solidFill>
          <a:schemeClr val="accent2">
            <a:hueOff val="5142887"/>
            <a:satOff val="6594"/>
            <a:lumOff val="17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dirty="0"/>
            <a:t>Keypoint Extraction</a:t>
          </a:r>
        </a:p>
      </dsp:txBody>
      <dsp:txXfrm>
        <a:off x="12417343" y="645022"/>
        <a:ext cx="3884723" cy="2016484"/>
      </dsp:txXfrm>
    </dsp:sp>
    <dsp:sp modelId="{800BE066-A562-41C3-8E0E-1D6290AA2D88}">
      <dsp:nvSpPr>
        <dsp:cNvPr id="0" name=""/>
        <dsp:cNvSpPr/>
      </dsp:nvSpPr>
      <dsp:spPr>
        <a:xfrm>
          <a:off x="3374972" y="4397014"/>
          <a:ext cx="742385" cy="91440"/>
        </a:xfrm>
        <a:custGeom>
          <a:avLst/>
          <a:gdLst/>
          <a:ahLst/>
          <a:cxnLst/>
          <a:rect l="0" t="0" r="0" b="0"/>
          <a:pathLst>
            <a:path>
              <a:moveTo>
                <a:pt x="0" y="45720"/>
              </a:moveTo>
              <a:lnTo>
                <a:pt x="742385" y="45720"/>
              </a:lnTo>
            </a:path>
          </a:pathLst>
        </a:custGeom>
        <a:noFill/>
        <a:ln w="38100" cap="flat" cmpd="sng" algn="ctr">
          <a:solidFill>
            <a:schemeClr val="accent4"/>
          </a:solidFill>
          <a:prstDash val="solid"/>
          <a:tailEnd type="arrow"/>
        </a:ln>
        <a:effectLst>
          <a:outerShdw blurRad="40000" dist="23000" dir="5400000" rotWithShape="0">
            <a:srgbClr val="000000">
              <a:alpha val="35000"/>
            </a:srgbClr>
          </a:outerShdw>
        </a:effectLst>
      </dsp:spPr>
      <dsp:style>
        <a:lnRef idx="3">
          <a:schemeClr val="accent4"/>
        </a:lnRef>
        <a:fillRef idx="0">
          <a:schemeClr val="accent4"/>
        </a:fillRef>
        <a:effectRef idx="2">
          <a:schemeClr val="accent4"/>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26840" y="4438866"/>
        <a:ext cx="38649" cy="7737"/>
      </dsp:txXfrm>
    </dsp:sp>
    <dsp:sp modelId="{3C3E23FA-3C46-4C63-B1ED-5662A5A0AD64}">
      <dsp:nvSpPr>
        <dsp:cNvPr id="0" name=""/>
        <dsp:cNvSpPr/>
      </dsp:nvSpPr>
      <dsp:spPr>
        <a:xfrm>
          <a:off x="15964" y="3434492"/>
          <a:ext cx="3360807" cy="2016484"/>
        </a:xfrm>
        <a:prstGeom prst="rect">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dirty="0"/>
            <a:t>Filtering &amp; Feature Addition</a:t>
          </a:r>
        </a:p>
      </dsp:txBody>
      <dsp:txXfrm>
        <a:off x="15964" y="3434492"/>
        <a:ext cx="3360807" cy="2016484"/>
      </dsp:txXfrm>
    </dsp:sp>
    <dsp:sp modelId="{76A7DBEF-48A1-4A38-9FA1-CE0F6A68DC7E}">
      <dsp:nvSpPr>
        <dsp:cNvPr id="0" name=""/>
        <dsp:cNvSpPr/>
      </dsp:nvSpPr>
      <dsp:spPr>
        <a:xfrm>
          <a:off x="7508764" y="4397014"/>
          <a:ext cx="742385" cy="91440"/>
        </a:xfrm>
        <a:custGeom>
          <a:avLst/>
          <a:gdLst/>
          <a:ahLst/>
          <a:cxnLst/>
          <a:rect l="0" t="0" r="0" b="0"/>
          <a:pathLst>
            <a:path>
              <a:moveTo>
                <a:pt x="0" y="45720"/>
              </a:moveTo>
              <a:lnTo>
                <a:pt x="742385" y="45720"/>
              </a:lnTo>
            </a:path>
          </a:pathLst>
        </a:custGeom>
        <a:noFill/>
        <a:ln w="38100" cap="flat" cmpd="sng" algn="ctr">
          <a:solidFill>
            <a:schemeClr val="accent4"/>
          </a:solidFill>
          <a:prstDash val="solid"/>
          <a:tailEnd type="arrow"/>
        </a:ln>
        <a:effectLst>
          <a:outerShdw blurRad="40000" dist="23000" dir="5400000" rotWithShape="0">
            <a:srgbClr val="000000">
              <a:alpha val="35000"/>
            </a:srgbClr>
          </a:outerShdw>
        </a:effectLst>
      </dsp:spPr>
      <dsp:style>
        <a:lnRef idx="3">
          <a:schemeClr val="accent4"/>
        </a:lnRef>
        <a:fillRef idx="0">
          <a:schemeClr val="accent4"/>
        </a:fillRef>
        <a:effectRef idx="2">
          <a:schemeClr val="accent4"/>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860632" y="4438866"/>
        <a:ext cx="38649" cy="7737"/>
      </dsp:txXfrm>
    </dsp:sp>
    <dsp:sp modelId="{70B702E1-9A7C-4018-86AB-76AB67D00847}">
      <dsp:nvSpPr>
        <dsp:cNvPr id="0" name=""/>
        <dsp:cNvSpPr/>
      </dsp:nvSpPr>
      <dsp:spPr>
        <a:xfrm>
          <a:off x="4149757" y="3434492"/>
          <a:ext cx="3360807" cy="2016484"/>
        </a:xfrm>
        <a:prstGeom prst="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dirty="0"/>
            <a:t>AI Model</a:t>
          </a:r>
        </a:p>
      </dsp:txBody>
      <dsp:txXfrm>
        <a:off x="4149757" y="3434492"/>
        <a:ext cx="3360807" cy="2016484"/>
      </dsp:txXfrm>
    </dsp:sp>
    <dsp:sp modelId="{95A751BB-9D11-4F94-8B71-D643A7661C95}">
      <dsp:nvSpPr>
        <dsp:cNvPr id="0" name=""/>
        <dsp:cNvSpPr/>
      </dsp:nvSpPr>
      <dsp:spPr>
        <a:xfrm>
          <a:off x="13907842" y="4397014"/>
          <a:ext cx="742385" cy="91440"/>
        </a:xfrm>
        <a:custGeom>
          <a:avLst/>
          <a:gdLst/>
          <a:ahLst/>
          <a:cxnLst/>
          <a:rect l="0" t="0" r="0" b="0"/>
          <a:pathLst>
            <a:path>
              <a:moveTo>
                <a:pt x="0" y="45720"/>
              </a:moveTo>
              <a:lnTo>
                <a:pt x="742385" y="45720"/>
              </a:lnTo>
            </a:path>
          </a:pathLst>
        </a:custGeom>
        <a:noFill/>
        <a:ln w="9525" cap="flat" cmpd="sng" algn="ctr">
          <a:solidFill>
            <a:schemeClr val="accent2">
              <a:hueOff val="12000070"/>
              <a:satOff val="15385"/>
              <a:lumOff val="41176"/>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4259710" y="4438866"/>
        <a:ext cx="38649" cy="7737"/>
      </dsp:txXfrm>
    </dsp:sp>
    <dsp:sp modelId="{465BDAE2-8D2A-4235-A70C-A7EAEB598FB9}">
      <dsp:nvSpPr>
        <dsp:cNvPr id="0" name=""/>
        <dsp:cNvSpPr/>
      </dsp:nvSpPr>
      <dsp:spPr>
        <a:xfrm>
          <a:off x="8283550" y="3434492"/>
          <a:ext cx="5626091" cy="2016484"/>
        </a:xfrm>
        <a:prstGeom prst="rect">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dirty="0"/>
            <a:t>Observational Gait Score</a:t>
          </a:r>
        </a:p>
      </dsp:txBody>
      <dsp:txXfrm>
        <a:off x="8283550" y="3434492"/>
        <a:ext cx="5626091" cy="2016484"/>
      </dsp:txXfrm>
    </dsp:sp>
    <dsp:sp modelId="{5E7E9832-052C-42E2-895F-87BFB3854F2D}">
      <dsp:nvSpPr>
        <dsp:cNvPr id="0" name=""/>
        <dsp:cNvSpPr/>
      </dsp:nvSpPr>
      <dsp:spPr>
        <a:xfrm>
          <a:off x="14682627" y="3434492"/>
          <a:ext cx="3360807" cy="2016484"/>
        </a:xfrm>
        <a:prstGeom prst="rect">
          <a:avLst/>
        </a:prstGeom>
        <a:solidFill>
          <a:schemeClr val="accent2">
            <a:hueOff val="12000070"/>
            <a:satOff val="15385"/>
            <a:lumOff val="411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kern="1200" dirty="0"/>
            <a:t>Observational Gait Score Prediction</a:t>
          </a:r>
        </a:p>
      </dsp:txBody>
      <dsp:txXfrm>
        <a:off x="14682627" y="3434492"/>
        <a:ext cx="3360807" cy="20164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8A2589-84C1-431A-8239-FA425F9C4CA5}">
      <dsp:nvSpPr>
        <dsp:cNvPr id="0" name=""/>
        <dsp:cNvSpPr/>
      </dsp:nvSpPr>
      <dsp:spPr>
        <a:xfrm>
          <a:off x="3374972" y="1607545"/>
          <a:ext cx="742385" cy="91440"/>
        </a:xfrm>
        <a:custGeom>
          <a:avLst/>
          <a:gdLst/>
          <a:ahLst/>
          <a:cxnLst/>
          <a:rect l="0" t="0" r="0" b="0"/>
          <a:pathLst>
            <a:path>
              <a:moveTo>
                <a:pt x="0" y="45720"/>
              </a:moveTo>
              <a:lnTo>
                <a:pt x="742385" y="45720"/>
              </a:lnTo>
            </a:path>
          </a:pathLst>
        </a:custGeom>
        <a:noFill/>
        <a:ln w="38100" cap="flat" cmpd="sng" algn="ctr">
          <a:solidFill>
            <a:schemeClr val="accent4"/>
          </a:solidFill>
          <a:prstDash val="solid"/>
          <a:tailEnd type="arrow"/>
        </a:ln>
        <a:effectLst>
          <a:outerShdw blurRad="40000" dist="23000" dir="5400000" rotWithShape="0">
            <a:srgbClr val="000000">
              <a:alpha val="35000"/>
            </a:srgbClr>
          </a:outerShdw>
        </a:effectLst>
      </dsp:spPr>
      <dsp:style>
        <a:lnRef idx="3">
          <a:schemeClr val="accent4"/>
        </a:lnRef>
        <a:fillRef idx="0">
          <a:schemeClr val="accent4"/>
        </a:fillRef>
        <a:effectRef idx="2">
          <a:schemeClr val="accent4"/>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26840" y="1649396"/>
        <a:ext cx="38649" cy="7737"/>
      </dsp:txXfrm>
    </dsp:sp>
    <dsp:sp modelId="{359CE803-640E-4BDD-8723-81CDE4702F82}">
      <dsp:nvSpPr>
        <dsp:cNvPr id="0" name=""/>
        <dsp:cNvSpPr/>
      </dsp:nvSpPr>
      <dsp:spPr>
        <a:xfrm>
          <a:off x="15964" y="645022"/>
          <a:ext cx="3360807" cy="201648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dirty="0"/>
            <a:t>Cell Phone Videos	</a:t>
          </a:r>
        </a:p>
      </dsp:txBody>
      <dsp:txXfrm>
        <a:off x="15964" y="645022"/>
        <a:ext cx="3360807" cy="2016484"/>
      </dsp:txXfrm>
    </dsp:sp>
    <dsp:sp modelId="{49B31A3F-3F9F-4EFF-8EB3-63F579854240}">
      <dsp:nvSpPr>
        <dsp:cNvPr id="0" name=""/>
        <dsp:cNvSpPr/>
      </dsp:nvSpPr>
      <dsp:spPr>
        <a:xfrm>
          <a:off x="7508764" y="1607545"/>
          <a:ext cx="742385" cy="91440"/>
        </a:xfrm>
        <a:custGeom>
          <a:avLst/>
          <a:gdLst/>
          <a:ahLst/>
          <a:cxnLst/>
          <a:rect l="0" t="0" r="0" b="0"/>
          <a:pathLst>
            <a:path>
              <a:moveTo>
                <a:pt x="0" y="45720"/>
              </a:moveTo>
              <a:lnTo>
                <a:pt x="742385" y="45720"/>
              </a:lnTo>
            </a:path>
          </a:pathLst>
        </a:custGeom>
        <a:noFill/>
        <a:ln w="38100" cap="flat" cmpd="sng" algn="ctr">
          <a:solidFill>
            <a:schemeClr val="accent4"/>
          </a:solidFill>
          <a:prstDash val="solid"/>
          <a:tailEnd type="arrow"/>
        </a:ln>
        <a:effectLst>
          <a:outerShdw blurRad="40000" dist="23000" dir="5400000" rotWithShape="0">
            <a:srgbClr val="000000">
              <a:alpha val="35000"/>
            </a:srgbClr>
          </a:outerShdw>
        </a:effectLst>
      </dsp:spPr>
      <dsp:style>
        <a:lnRef idx="3">
          <a:schemeClr val="accent4"/>
        </a:lnRef>
        <a:fillRef idx="0">
          <a:schemeClr val="accent4"/>
        </a:fillRef>
        <a:effectRef idx="2">
          <a:schemeClr val="accent4"/>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860632" y="1649396"/>
        <a:ext cx="38649" cy="7737"/>
      </dsp:txXfrm>
    </dsp:sp>
    <dsp:sp modelId="{BF09789F-F98F-4527-A59E-18FAD70940BA}">
      <dsp:nvSpPr>
        <dsp:cNvPr id="0" name=""/>
        <dsp:cNvSpPr/>
      </dsp:nvSpPr>
      <dsp:spPr>
        <a:xfrm>
          <a:off x="4149757" y="645022"/>
          <a:ext cx="3360807" cy="2016484"/>
        </a:xfrm>
        <a:prstGeom prst="rect">
          <a:avLst/>
        </a:prstGeom>
        <a:solidFill>
          <a:schemeClr val="accent2">
            <a:hueOff val="1714296"/>
            <a:satOff val="2198"/>
            <a:lumOff val="588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dirty="0"/>
            <a:t>Person Tracking</a:t>
          </a:r>
        </a:p>
      </dsp:txBody>
      <dsp:txXfrm>
        <a:off x="4149757" y="645022"/>
        <a:ext cx="3360807" cy="2016484"/>
      </dsp:txXfrm>
    </dsp:sp>
    <dsp:sp modelId="{A166C6A1-B5F2-4EE9-9D6A-CB528A291E7C}">
      <dsp:nvSpPr>
        <dsp:cNvPr id="0" name=""/>
        <dsp:cNvSpPr/>
      </dsp:nvSpPr>
      <dsp:spPr>
        <a:xfrm>
          <a:off x="11642557" y="1607545"/>
          <a:ext cx="742385" cy="91440"/>
        </a:xfrm>
        <a:custGeom>
          <a:avLst/>
          <a:gdLst/>
          <a:ahLst/>
          <a:cxnLst/>
          <a:rect l="0" t="0" r="0" b="0"/>
          <a:pathLst>
            <a:path>
              <a:moveTo>
                <a:pt x="0" y="45720"/>
              </a:moveTo>
              <a:lnTo>
                <a:pt x="742385" y="45720"/>
              </a:lnTo>
            </a:path>
          </a:pathLst>
        </a:custGeom>
        <a:noFill/>
        <a:ln w="38100" cap="flat" cmpd="sng" algn="ctr">
          <a:solidFill>
            <a:schemeClr val="accent4"/>
          </a:solidFill>
          <a:prstDash val="solid"/>
          <a:tailEnd type="arrow"/>
        </a:ln>
        <a:effectLst>
          <a:outerShdw blurRad="40000" dist="23000" dir="5400000" rotWithShape="0">
            <a:srgbClr val="000000">
              <a:alpha val="35000"/>
            </a:srgbClr>
          </a:outerShdw>
        </a:effectLst>
      </dsp:spPr>
      <dsp:style>
        <a:lnRef idx="3">
          <a:schemeClr val="accent4"/>
        </a:lnRef>
        <a:fillRef idx="0">
          <a:schemeClr val="accent4"/>
        </a:fillRef>
        <a:effectRef idx="2">
          <a:schemeClr val="accent4"/>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994425" y="1649396"/>
        <a:ext cx="38649" cy="7737"/>
      </dsp:txXfrm>
    </dsp:sp>
    <dsp:sp modelId="{31AC57F9-3F53-448E-A493-78BF115983E5}">
      <dsp:nvSpPr>
        <dsp:cNvPr id="0" name=""/>
        <dsp:cNvSpPr/>
      </dsp:nvSpPr>
      <dsp:spPr>
        <a:xfrm>
          <a:off x="8283550" y="645022"/>
          <a:ext cx="3360807" cy="2016484"/>
        </a:xfrm>
        <a:prstGeom prst="rect">
          <a:avLst/>
        </a:prstGeom>
        <a:solidFill>
          <a:schemeClr val="accent2">
            <a:hueOff val="3428592"/>
            <a:satOff val="4396"/>
            <a:lumOff val="117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dirty="0"/>
            <a:t>Manual Curation</a:t>
          </a:r>
        </a:p>
      </dsp:txBody>
      <dsp:txXfrm>
        <a:off x="8283550" y="645022"/>
        <a:ext cx="3360807" cy="2016484"/>
      </dsp:txXfrm>
    </dsp:sp>
    <dsp:sp modelId="{E62162B9-9224-4502-ABBF-DE8A86463F89}">
      <dsp:nvSpPr>
        <dsp:cNvPr id="0" name=""/>
        <dsp:cNvSpPr/>
      </dsp:nvSpPr>
      <dsp:spPr>
        <a:xfrm>
          <a:off x="1696368" y="2659707"/>
          <a:ext cx="12663336" cy="742385"/>
        </a:xfrm>
        <a:custGeom>
          <a:avLst/>
          <a:gdLst/>
          <a:ahLst/>
          <a:cxnLst/>
          <a:rect l="0" t="0" r="0" b="0"/>
          <a:pathLst>
            <a:path>
              <a:moveTo>
                <a:pt x="12663336" y="0"/>
              </a:moveTo>
              <a:lnTo>
                <a:pt x="12663336" y="388292"/>
              </a:lnTo>
              <a:lnTo>
                <a:pt x="0" y="388292"/>
              </a:lnTo>
              <a:lnTo>
                <a:pt x="0" y="742385"/>
              </a:lnTo>
            </a:path>
          </a:pathLst>
        </a:custGeom>
        <a:noFill/>
        <a:ln w="38100" cap="flat" cmpd="sng" algn="ctr">
          <a:solidFill>
            <a:schemeClr val="accent4"/>
          </a:solidFill>
          <a:prstDash val="solid"/>
          <a:tailEnd type="arrow"/>
        </a:ln>
        <a:effectLst>
          <a:outerShdw blurRad="40000" dist="23000" dir="5400000" rotWithShape="0">
            <a:srgbClr val="000000">
              <a:alpha val="35000"/>
            </a:srgbClr>
          </a:outerShdw>
        </a:effectLst>
      </dsp:spPr>
      <dsp:style>
        <a:lnRef idx="3">
          <a:schemeClr val="accent4"/>
        </a:lnRef>
        <a:fillRef idx="0">
          <a:schemeClr val="accent4"/>
        </a:fillRef>
        <a:effectRef idx="2">
          <a:schemeClr val="accent4"/>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710863" y="3027031"/>
        <a:ext cx="634345" cy="7737"/>
      </dsp:txXfrm>
    </dsp:sp>
    <dsp:sp modelId="{82D33D77-D5F8-4C5E-A769-D9C096E9520A}">
      <dsp:nvSpPr>
        <dsp:cNvPr id="0" name=""/>
        <dsp:cNvSpPr/>
      </dsp:nvSpPr>
      <dsp:spPr>
        <a:xfrm>
          <a:off x="12417343" y="645022"/>
          <a:ext cx="3884723" cy="2016484"/>
        </a:xfrm>
        <a:prstGeom prst="rect">
          <a:avLst/>
        </a:prstGeom>
        <a:solidFill>
          <a:schemeClr val="accent2">
            <a:hueOff val="5142887"/>
            <a:satOff val="6594"/>
            <a:lumOff val="17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dirty="0"/>
            <a:t>Keypoint Extraction</a:t>
          </a:r>
        </a:p>
      </dsp:txBody>
      <dsp:txXfrm>
        <a:off x="12417343" y="645022"/>
        <a:ext cx="3884723" cy="2016484"/>
      </dsp:txXfrm>
    </dsp:sp>
    <dsp:sp modelId="{800BE066-A562-41C3-8E0E-1D6290AA2D88}">
      <dsp:nvSpPr>
        <dsp:cNvPr id="0" name=""/>
        <dsp:cNvSpPr/>
      </dsp:nvSpPr>
      <dsp:spPr>
        <a:xfrm>
          <a:off x="3374972" y="4397014"/>
          <a:ext cx="742385" cy="91440"/>
        </a:xfrm>
        <a:custGeom>
          <a:avLst/>
          <a:gdLst/>
          <a:ahLst/>
          <a:cxnLst/>
          <a:rect l="0" t="0" r="0" b="0"/>
          <a:pathLst>
            <a:path>
              <a:moveTo>
                <a:pt x="0" y="45720"/>
              </a:moveTo>
              <a:lnTo>
                <a:pt x="742385" y="45720"/>
              </a:lnTo>
            </a:path>
          </a:pathLst>
        </a:custGeom>
        <a:noFill/>
        <a:ln w="38100" cap="flat" cmpd="sng" algn="ctr">
          <a:solidFill>
            <a:schemeClr val="accent4"/>
          </a:solidFill>
          <a:prstDash val="solid"/>
          <a:tailEnd type="arrow"/>
        </a:ln>
        <a:effectLst>
          <a:outerShdw blurRad="40000" dist="23000" dir="5400000" rotWithShape="0">
            <a:srgbClr val="000000">
              <a:alpha val="35000"/>
            </a:srgbClr>
          </a:outerShdw>
        </a:effectLst>
      </dsp:spPr>
      <dsp:style>
        <a:lnRef idx="3">
          <a:schemeClr val="accent4"/>
        </a:lnRef>
        <a:fillRef idx="0">
          <a:schemeClr val="accent4"/>
        </a:fillRef>
        <a:effectRef idx="2">
          <a:schemeClr val="accent4"/>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26840" y="4438866"/>
        <a:ext cx="38649" cy="7737"/>
      </dsp:txXfrm>
    </dsp:sp>
    <dsp:sp modelId="{3C3E23FA-3C46-4C63-B1ED-5662A5A0AD64}">
      <dsp:nvSpPr>
        <dsp:cNvPr id="0" name=""/>
        <dsp:cNvSpPr/>
      </dsp:nvSpPr>
      <dsp:spPr>
        <a:xfrm>
          <a:off x="15964" y="3434492"/>
          <a:ext cx="3360807" cy="2016484"/>
        </a:xfrm>
        <a:prstGeom prst="rect">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dirty="0"/>
            <a:t>Filtering &amp; Feature Addition</a:t>
          </a:r>
        </a:p>
      </dsp:txBody>
      <dsp:txXfrm>
        <a:off x="15964" y="3434492"/>
        <a:ext cx="3360807" cy="2016484"/>
      </dsp:txXfrm>
    </dsp:sp>
    <dsp:sp modelId="{76A7DBEF-48A1-4A38-9FA1-CE0F6A68DC7E}">
      <dsp:nvSpPr>
        <dsp:cNvPr id="0" name=""/>
        <dsp:cNvSpPr/>
      </dsp:nvSpPr>
      <dsp:spPr>
        <a:xfrm>
          <a:off x="7508764" y="4397014"/>
          <a:ext cx="742385" cy="91440"/>
        </a:xfrm>
        <a:custGeom>
          <a:avLst/>
          <a:gdLst/>
          <a:ahLst/>
          <a:cxnLst/>
          <a:rect l="0" t="0" r="0" b="0"/>
          <a:pathLst>
            <a:path>
              <a:moveTo>
                <a:pt x="0" y="45720"/>
              </a:moveTo>
              <a:lnTo>
                <a:pt x="742385" y="45720"/>
              </a:lnTo>
            </a:path>
          </a:pathLst>
        </a:custGeom>
        <a:noFill/>
        <a:ln w="38100" cap="flat" cmpd="sng" algn="ctr">
          <a:solidFill>
            <a:schemeClr val="accent4"/>
          </a:solidFill>
          <a:prstDash val="solid"/>
          <a:tailEnd type="arrow"/>
        </a:ln>
        <a:effectLst>
          <a:outerShdw blurRad="40000" dist="23000" dir="5400000" rotWithShape="0">
            <a:srgbClr val="000000">
              <a:alpha val="35000"/>
            </a:srgbClr>
          </a:outerShdw>
        </a:effectLst>
      </dsp:spPr>
      <dsp:style>
        <a:lnRef idx="3">
          <a:schemeClr val="accent4"/>
        </a:lnRef>
        <a:fillRef idx="0">
          <a:schemeClr val="accent4"/>
        </a:fillRef>
        <a:effectRef idx="2">
          <a:schemeClr val="accent4"/>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860632" y="4438866"/>
        <a:ext cx="38649" cy="7737"/>
      </dsp:txXfrm>
    </dsp:sp>
    <dsp:sp modelId="{70B702E1-9A7C-4018-86AB-76AB67D00847}">
      <dsp:nvSpPr>
        <dsp:cNvPr id="0" name=""/>
        <dsp:cNvSpPr/>
      </dsp:nvSpPr>
      <dsp:spPr>
        <a:xfrm>
          <a:off x="4149757" y="3434492"/>
          <a:ext cx="3360807" cy="2016484"/>
        </a:xfrm>
        <a:prstGeom prst="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dirty="0"/>
            <a:t>AI Model</a:t>
          </a:r>
        </a:p>
      </dsp:txBody>
      <dsp:txXfrm>
        <a:off x="4149757" y="3434492"/>
        <a:ext cx="3360807" cy="2016484"/>
      </dsp:txXfrm>
    </dsp:sp>
    <dsp:sp modelId="{95A751BB-9D11-4F94-8B71-D643A7661C95}">
      <dsp:nvSpPr>
        <dsp:cNvPr id="0" name=""/>
        <dsp:cNvSpPr/>
      </dsp:nvSpPr>
      <dsp:spPr>
        <a:xfrm>
          <a:off x="13907842" y="4397014"/>
          <a:ext cx="742385" cy="91440"/>
        </a:xfrm>
        <a:custGeom>
          <a:avLst/>
          <a:gdLst/>
          <a:ahLst/>
          <a:cxnLst/>
          <a:rect l="0" t="0" r="0" b="0"/>
          <a:pathLst>
            <a:path>
              <a:moveTo>
                <a:pt x="0" y="45720"/>
              </a:moveTo>
              <a:lnTo>
                <a:pt x="742385" y="45720"/>
              </a:lnTo>
            </a:path>
          </a:pathLst>
        </a:custGeom>
        <a:noFill/>
        <a:ln w="9525" cap="flat" cmpd="sng" algn="ctr">
          <a:solidFill>
            <a:schemeClr val="accent2">
              <a:hueOff val="12000070"/>
              <a:satOff val="15385"/>
              <a:lumOff val="41176"/>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4259710" y="4438866"/>
        <a:ext cx="38649" cy="7737"/>
      </dsp:txXfrm>
    </dsp:sp>
    <dsp:sp modelId="{465BDAE2-8D2A-4235-A70C-A7EAEB598FB9}">
      <dsp:nvSpPr>
        <dsp:cNvPr id="0" name=""/>
        <dsp:cNvSpPr/>
      </dsp:nvSpPr>
      <dsp:spPr>
        <a:xfrm>
          <a:off x="8283550" y="3434492"/>
          <a:ext cx="5626091" cy="2016484"/>
        </a:xfrm>
        <a:prstGeom prst="rect">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dirty="0"/>
            <a:t>Observational Gait Score</a:t>
          </a:r>
        </a:p>
      </dsp:txBody>
      <dsp:txXfrm>
        <a:off x="8283550" y="3434492"/>
        <a:ext cx="5626091" cy="2016484"/>
      </dsp:txXfrm>
    </dsp:sp>
    <dsp:sp modelId="{5E7E9832-052C-42E2-895F-87BFB3854F2D}">
      <dsp:nvSpPr>
        <dsp:cNvPr id="0" name=""/>
        <dsp:cNvSpPr/>
      </dsp:nvSpPr>
      <dsp:spPr>
        <a:xfrm>
          <a:off x="14682627" y="3434492"/>
          <a:ext cx="3360807" cy="2016484"/>
        </a:xfrm>
        <a:prstGeom prst="rect">
          <a:avLst/>
        </a:prstGeom>
        <a:solidFill>
          <a:schemeClr val="accent2">
            <a:hueOff val="12000070"/>
            <a:satOff val="15385"/>
            <a:lumOff val="411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kern="1200" dirty="0"/>
            <a:t>Observational Gait Score Prediction</a:t>
          </a:r>
        </a:p>
      </dsp:txBody>
      <dsp:txXfrm>
        <a:off x="14682627" y="3434492"/>
        <a:ext cx="3360807" cy="2016484"/>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26e0436880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g26e0436880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Hello Everybody, first of, I thank the organizers of AHIS for this wonderful conference and this opportunity to present our research work.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The topic of my presentation is “</a:t>
            </a:r>
            <a:r>
              <a:rPr lang="en-US" sz="1100" b="1" dirty="0">
                <a:solidFill>
                  <a:schemeClr val="lt1"/>
                </a:solidFill>
              </a:rPr>
              <a:t>AI-driven Gait Parameters Estimation from Videos for Cerebral Palsy Patients</a:t>
            </a:r>
            <a:r>
              <a:rPr lang="en-US" dirty="0"/>
              <a:t>” </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6e04368808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6e04368808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8205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6e04368808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6e04368808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3227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6e04368808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6e04368808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7359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6e04368808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6e04368808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3218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6e04368808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6e04368808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75296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6e04368808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6e04368808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52998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6e04368808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6e04368808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In the US alone, more than 1 million people of all ages suffer from Cerebral Palsy</a:t>
            </a:r>
          </a:p>
          <a:p>
            <a:pPr marL="0" lvl="0" indent="0" algn="l" rtl="0">
              <a:spcBef>
                <a:spcPts val="0"/>
              </a:spcBef>
              <a:spcAft>
                <a:spcPts val="0"/>
              </a:spcAft>
              <a:buNone/>
            </a:pPr>
            <a:r>
              <a:rPr lang="en-US" b="1" dirty="0"/>
              <a:t>Globally, that number is about 18 million people. </a:t>
            </a:r>
          </a:p>
          <a:p>
            <a:pPr marL="0" lvl="0" indent="0" algn="l" rtl="0">
              <a:spcBef>
                <a:spcPts val="0"/>
              </a:spcBef>
              <a:spcAft>
                <a:spcPts val="0"/>
              </a:spcAft>
              <a:buNone/>
            </a:pPr>
            <a:r>
              <a:rPr lang="en-US" b="1" dirty="0"/>
              <a:t>Cerebral Palsy is a motor dysfunction caused by brain injury or brain malformation. </a:t>
            </a:r>
          </a:p>
          <a:p>
            <a:pPr marL="0" lvl="0" indent="0" algn="l" rtl="0">
              <a:spcBef>
                <a:spcPts val="0"/>
              </a:spcBef>
              <a:spcAft>
                <a:spcPts val="0"/>
              </a:spcAft>
              <a:buNone/>
            </a:pPr>
            <a:r>
              <a:rPr lang="en-US" b="1" dirty="0"/>
              <a:t>It can occur in utero, before birth or after birth.</a:t>
            </a:r>
          </a:p>
          <a:p>
            <a:pPr marL="0" lvl="0" indent="0" algn="l" rtl="0">
              <a:spcBef>
                <a:spcPts val="0"/>
              </a:spcBef>
              <a:spcAft>
                <a:spcPts val="0"/>
              </a:spcAft>
              <a:buNone/>
            </a:pPr>
            <a:r>
              <a:rPr lang="en-US" b="1" dirty="0"/>
              <a:t>May affect both limbs symmetrically or asymmetrically</a:t>
            </a:r>
          </a:p>
          <a:p>
            <a:pPr marL="0" lvl="0" indent="0" algn="l" rtl="0">
              <a:spcBef>
                <a:spcPts val="0"/>
              </a:spcBef>
              <a:spcAft>
                <a:spcPts val="0"/>
              </a:spcAft>
              <a:buNone/>
            </a:pPr>
            <a:r>
              <a:rPr lang="en-US" b="1" dirty="0"/>
              <a:t>It severely affects Quality of life </a:t>
            </a:r>
          </a:p>
          <a:p>
            <a:pPr marL="0" lvl="0" indent="0" algn="l" rtl="0">
              <a:spcBef>
                <a:spcPts val="0"/>
              </a:spcBef>
              <a:spcAft>
                <a:spcPts val="0"/>
              </a:spcAft>
              <a:buNone/>
            </a:pPr>
            <a:r>
              <a:rPr lang="en-US" b="1" dirty="0"/>
              <a:t>Early detection of Cerebral Palsy and correct treatment protocols are critical and can lead to improved outcomes for patients.</a:t>
            </a:r>
          </a:p>
          <a:p>
            <a:pPr marL="0" lvl="0" indent="0" algn="l" rtl="0">
              <a:spcBef>
                <a:spcPts val="0"/>
              </a:spcBef>
              <a:spcAft>
                <a:spcPts val="0"/>
              </a:spcAft>
              <a:buNone/>
            </a:pPr>
            <a:endParaRPr lang="en-US" b="1" dirty="0"/>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6e04368808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6e04368808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Typically, Gait Assessment is done in a Gait lab. </a:t>
            </a:r>
          </a:p>
          <a:p>
            <a:pPr marL="0" lvl="0" indent="0" algn="l" rtl="0">
              <a:spcBef>
                <a:spcPts val="0"/>
              </a:spcBef>
              <a:spcAft>
                <a:spcPts val="0"/>
              </a:spcAft>
              <a:buNone/>
            </a:pPr>
            <a:r>
              <a:rPr lang="en-US" dirty="0"/>
              <a:t>These labs have a sophisticated setup with multiple cameras, controlled environment, data capturing and processing devices and several experts in different domains. </a:t>
            </a:r>
          </a:p>
          <a:p>
            <a:pPr marL="0" lvl="0" indent="0" algn="l" rtl="0">
              <a:spcBef>
                <a:spcPts val="0"/>
              </a:spcBef>
              <a:spcAft>
                <a:spcPts val="0"/>
              </a:spcAft>
              <a:buNone/>
            </a:pPr>
            <a:r>
              <a:rPr lang="en-US" dirty="0"/>
              <a:t>Patients are made to perform specific movements under expert supervision. </a:t>
            </a:r>
          </a:p>
          <a:p>
            <a:pPr marL="0" lvl="0" indent="0" algn="l" rtl="0">
              <a:spcBef>
                <a:spcPts val="0"/>
              </a:spcBef>
              <a:spcAft>
                <a:spcPts val="0"/>
              </a:spcAft>
              <a:buNone/>
            </a:pPr>
            <a:r>
              <a:rPr lang="en-US" dirty="0"/>
              <a:t>Their kinematic data is captured using motion capture systems and other sensors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Obviously Such assessments are expensive, time consuming and resource intensive. </a:t>
            </a:r>
            <a:endParaRPr dirty="0"/>
          </a:p>
        </p:txBody>
      </p:sp>
    </p:spTree>
    <p:extLst>
      <p:ext uri="{BB962C8B-B14F-4D97-AF65-F5344CB8AC3E}">
        <p14:creationId xmlns:p14="http://schemas.microsoft.com/office/powerpoint/2010/main" val="1091964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6e04368808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6e04368808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To overcome these challenges, we ask the research question can we leverage Artificial Intelligence to replicate/approximate this process using low resolution cell phone videos. </a:t>
            </a:r>
          </a:p>
          <a:p>
            <a:pPr marL="0" lvl="0" indent="0" algn="l" rtl="0">
              <a:spcBef>
                <a:spcPts val="0"/>
              </a:spcBef>
              <a:spcAft>
                <a:spcPts val="0"/>
              </a:spcAft>
              <a:buNone/>
            </a:pPr>
            <a:r>
              <a:rPr lang="en-US" dirty="0"/>
              <a:t>Monitoring gait parameters at frequent intervals can improve the triaging process for these patients, leading to early interventions when required. </a:t>
            </a:r>
          </a:p>
          <a:p>
            <a:pPr marL="0" lvl="0" indent="0" algn="l" rtl="0">
              <a:spcBef>
                <a:spcPts val="0"/>
              </a:spcBef>
              <a:spcAft>
                <a:spcPts val="0"/>
              </a:spcAft>
              <a:buNone/>
            </a:pPr>
            <a:r>
              <a:rPr lang="en-US" dirty="0"/>
              <a:t>The Objective of this study is to estimate </a:t>
            </a:r>
            <a:r>
              <a:rPr lang="en-US" sz="1100" dirty="0">
                <a:solidFill>
                  <a:schemeClr val="dk1"/>
                </a:solidFill>
              </a:rPr>
              <a:t>spatiotemporal parameters like gait deviation index (GDI), observational gait score (OGS), Symmetry etc. from low-resolution videos</a:t>
            </a:r>
            <a:endParaRPr dirty="0"/>
          </a:p>
        </p:txBody>
      </p:sp>
    </p:spTree>
    <p:extLst>
      <p:ext uri="{BB962C8B-B14F-4D97-AF65-F5344CB8AC3E}">
        <p14:creationId xmlns:p14="http://schemas.microsoft.com/office/powerpoint/2010/main" val="1623511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6e04368808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6e04368808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Gait Parameters come in many different flavors. The simpler ones are more familiar to all of us who use </a:t>
            </a:r>
            <a:r>
              <a:rPr lang="en-US" dirty="0" err="1"/>
              <a:t>SmartWatches</a:t>
            </a:r>
            <a:r>
              <a:rPr lang="en-US" dirty="0"/>
              <a:t> or Fitness Apps. </a:t>
            </a:r>
          </a:p>
          <a:p>
            <a:pPr marL="0" lvl="0" indent="0" algn="l" rtl="0">
              <a:spcBef>
                <a:spcPts val="0"/>
              </a:spcBef>
              <a:spcAft>
                <a:spcPts val="0"/>
              </a:spcAft>
              <a:buNone/>
            </a:pPr>
            <a:r>
              <a:rPr lang="en-US" dirty="0"/>
              <a:t>Kinematic Parameters like knee flexion angle are measured in Gait Lab and are used for computing higher level parameters like Gait Deviation Index abb. as GDI</a:t>
            </a:r>
          </a:p>
          <a:p>
            <a:pPr marL="0" lvl="0" indent="0" algn="l" rtl="0">
              <a:spcBef>
                <a:spcPts val="0"/>
              </a:spcBef>
              <a:spcAft>
                <a:spcPts val="0"/>
              </a:spcAft>
              <a:buNone/>
            </a:pPr>
            <a:r>
              <a:rPr lang="en-US" dirty="0"/>
              <a:t>GDI ranges from 0-100 with higher scores indicating unimpaired gait.</a:t>
            </a:r>
          </a:p>
          <a:p>
            <a:pPr marL="0" lvl="0" indent="0" algn="l" rtl="0">
              <a:spcBef>
                <a:spcPts val="0"/>
              </a:spcBef>
              <a:spcAft>
                <a:spcPts val="0"/>
              </a:spcAft>
              <a:buNone/>
            </a:pPr>
            <a:r>
              <a:rPr lang="en-US" dirty="0"/>
              <a:t>There are many Clinical Scores as well such as Observational Gait Score or Edinburgh Scale. These scores are provided by clinical experts based on visual observation. OGS for example is an integer score that ranges from 1-22. with higher scores indicate normal gait. </a:t>
            </a:r>
            <a:endParaRPr dirty="0"/>
          </a:p>
        </p:txBody>
      </p:sp>
    </p:spTree>
    <p:extLst>
      <p:ext uri="{BB962C8B-B14F-4D97-AF65-F5344CB8AC3E}">
        <p14:creationId xmlns:p14="http://schemas.microsoft.com/office/powerpoint/2010/main" val="1730464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6e04368808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6e04368808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Our main contributions in this study are </a:t>
            </a:r>
          </a:p>
          <a:p>
            <a:pPr marL="0" lvl="0" indent="0" algn="l" rtl="0">
              <a:spcBef>
                <a:spcPts val="0"/>
              </a:spcBef>
              <a:spcAft>
                <a:spcPts val="0"/>
              </a:spcAft>
              <a:buNone/>
            </a:pPr>
            <a:r>
              <a:rPr lang="en-US" dirty="0"/>
              <a:t>1. </a:t>
            </a:r>
            <a:endParaRPr dirty="0"/>
          </a:p>
        </p:txBody>
      </p:sp>
    </p:spTree>
    <p:extLst>
      <p:ext uri="{BB962C8B-B14F-4D97-AF65-F5344CB8AC3E}">
        <p14:creationId xmlns:p14="http://schemas.microsoft.com/office/powerpoint/2010/main" val="1406399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6e04368808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6e04368808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We faced some really interesting challenges during the data collection process. </a:t>
            </a:r>
          </a:p>
          <a:p>
            <a:pPr marL="0" lvl="0" indent="0" algn="l" rtl="0">
              <a:spcBef>
                <a:spcPts val="0"/>
              </a:spcBef>
              <a:spcAft>
                <a:spcPts val="0"/>
              </a:spcAft>
              <a:buNone/>
            </a:pPr>
            <a:r>
              <a:rPr lang="en-US" dirty="0"/>
              <a:t>Repeat point 1</a:t>
            </a:r>
          </a:p>
          <a:p>
            <a:pPr marL="0" lvl="0" indent="0" algn="l" rtl="0">
              <a:spcBef>
                <a:spcPts val="0"/>
              </a:spcBef>
              <a:spcAft>
                <a:spcPts val="0"/>
              </a:spcAft>
              <a:buNone/>
            </a:pPr>
            <a:r>
              <a:rPr lang="en-US" dirty="0"/>
              <a:t>Point 2</a:t>
            </a:r>
          </a:p>
          <a:p>
            <a:pPr marL="0" lvl="0" indent="0" algn="l" rtl="0">
              <a:spcBef>
                <a:spcPts val="0"/>
              </a:spcBef>
              <a:spcAft>
                <a:spcPts val="0"/>
              </a:spcAft>
              <a:buNone/>
            </a:pPr>
            <a:r>
              <a:rPr lang="en-US" dirty="0"/>
              <a:t>Point 3</a:t>
            </a:r>
          </a:p>
          <a:p>
            <a:pPr marL="0" lvl="0" indent="0" algn="l" rtl="0">
              <a:spcBef>
                <a:spcPts val="0"/>
              </a:spcBef>
              <a:spcAft>
                <a:spcPts val="0"/>
              </a:spcAft>
              <a:buNone/>
            </a:pPr>
            <a:r>
              <a:rPr lang="en-US" dirty="0"/>
              <a:t>During the literature review process, we found that similar works used lateral view videos instead of Anterior/Posterior views. This is because AP views carry lesser information about the knee flexion angle compared to Lateral Views.</a:t>
            </a:r>
          </a:p>
          <a:p>
            <a:pPr marL="0" lvl="0" indent="0" algn="l" rtl="0">
              <a:spcBef>
                <a:spcPts val="0"/>
              </a:spcBef>
              <a:spcAft>
                <a:spcPts val="0"/>
              </a:spcAft>
              <a:buNone/>
            </a:pPr>
            <a:r>
              <a:rPr lang="en-US" dirty="0"/>
              <a:t>Knee Flexion Angle is one of the most important parameters while estimating gait normalcy.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252723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6e04368808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6e04368808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59612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6e04368808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6e04368808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the video on the left, you can see a person standing in the background. </a:t>
            </a:r>
          </a:p>
          <a:p>
            <a:pPr marL="0" lvl="0" indent="0" algn="l" rtl="0">
              <a:spcBef>
                <a:spcPts val="0"/>
              </a:spcBef>
              <a:spcAft>
                <a:spcPts val="0"/>
              </a:spcAft>
              <a:buNone/>
            </a:pPr>
            <a:r>
              <a:rPr lang="en-US" dirty="0"/>
              <a:t>Presence of these distractors can lead to erroneous performance from AI models.</a:t>
            </a:r>
          </a:p>
          <a:p>
            <a:pPr marL="0" lvl="0" indent="0" algn="l" rtl="0">
              <a:spcBef>
                <a:spcPts val="0"/>
              </a:spcBef>
              <a:spcAft>
                <a:spcPts val="0"/>
              </a:spcAft>
              <a:buNone/>
            </a:pPr>
            <a:r>
              <a:rPr lang="en-US" dirty="0"/>
              <a:t>To remove them, we first track each individual in every frame of the video. This was done using the State-of-the-Art A.I model known as </a:t>
            </a:r>
            <a:r>
              <a:rPr lang="en-US" dirty="0" err="1"/>
              <a:t>FairMOT</a:t>
            </a:r>
            <a:r>
              <a:rPr lang="en-US" dirty="0"/>
              <a:t>. </a:t>
            </a:r>
          </a:p>
          <a:p>
            <a:pPr marL="0" lvl="0" indent="0" algn="l" rtl="0">
              <a:spcBef>
                <a:spcPts val="0"/>
              </a:spcBef>
              <a:spcAft>
                <a:spcPts val="0"/>
              </a:spcAft>
              <a:buNone/>
            </a:pPr>
            <a:r>
              <a:rPr lang="en-US" dirty="0"/>
              <a:t>The video on the right shows the result after removing these distractors.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648330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3" name="Google Shape;13;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7" name="Google Shape;1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311700" y="874900"/>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4"/>
          <p:cNvSpPr txBox="1">
            <a:spLocks noGrp="1"/>
          </p:cNvSpPr>
          <p:nvPr>
            <p:ph type="body" idx="1"/>
          </p:nvPr>
        </p:nvSpPr>
        <p:spPr>
          <a:xfrm>
            <a:off x="311700" y="16148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1" name="Google Shape;21;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2" name="Google Shape;32;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3" name="Google Shape;33;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6" name="Google Shape;36;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
        <p:cNvGrpSpPr/>
        <p:nvPr/>
      </p:nvGrpSpPr>
      <p:grpSpPr>
        <a:xfrm>
          <a:off x="0" y="0"/>
          <a:ext cx="0" cy="0"/>
          <a:chOff x="0" y="0"/>
          <a:chExt cx="0" cy="0"/>
        </a:xfrm>
      </p:grpSpPr>
      <p:sp>
        <p:nvSpPr>
          <p:cNvPr id="38" name="Google Shape;38;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0" name="Google Shape;40;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1" name="Google Shape;41;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8" name="Google Shape;48;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pic>
        <p:nvPicPr>
          <p:cNvPr id="9" name="Google Shape;9;p1"/>
          <p:cNvPicPr preferRelativeResize="0"/>
          <p:nvPr/>
        </p:nvPicPr>
        <p:blipFill>
          <a:blip r:embed="rId12">
            <a:alphaModFix/>
          </a:blip>
          <a:stretch>
            <a:fillRect/>
          </a:stretch>
        </p:blipFill>
        <p:spPr>
          <a:xfrm>
            <a:off x="0" y="2"/>
            <a:ext cx="2047931" cy="707625"/>
          </a:xfrm>
          <a:prstGeom prst="rect">
            <a:avLst/>
          </a:prstGeom>
          <a:noFill/>
          <a:ln>
            <a:noFill/>
          </a:ln>
        </p:spPr>
      </p:pic>
      <p:pic>
        <p:nvPicPr>
          <p:cNvPr id="10" name="Google Shape;10;p1"/>
          <p:cNvPicPr preferRelativeResize="0"/>
          <p:nvPr/>
        </p:nvPicPr>
        <p:blipFill>
          <a:blip r:embed="rId13">
            <a:alphaModFix/>
          </a:blip>
          <a:stretch>
            <a:fillRect/>
          </a:stretch>
        </p:blipFill>
        <p:spPr>
          <a:xfrm>
            <a:off x="2047925" y="0"/>
            <a:ext cx="1242666" cy="70762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1.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18.png"/><Relationship Id="rId3" Type="http://schemas.openxmlformats.org/officeDocument/2006/relationships/video" Target="../media/media15.avi"/><Relationship Id="rId7" Type="http://schemas.openxmlformats.org/officeDocument/2006/relationships/notesSlide" Target="../notesSlides/notesSlide10.xml"/><Relationship Id="rId12" Type="http://schemas.microsoft.com/office/2007/relationships/diagramDrawing" Target="../diagrams/drawing3.xml"/><Relationship Id="rId2" Type="http://schemas.microsoft.com/office/2007/relationships/media" Target="../media/media15.avi"/><Relationship Id="rId1" Type="http://schemas.openxmlformats.org/officeDocument/2006/relationships/tags" Target="../tags/tag2.xml"/><Relationship Id="rId6" Type="http://schemas.openxmlformats.org/officeDocument/2006/relationships/slideLayout" Target="../slideLayouts/slideLayout3.xml"/><Relationship Id="rId11" Type="http://schemas.openxmlformats.org/officeDocument/2006/relationships/diagramColors" Target="../diagrams/colors3.xml"/><Relationship Id="rId5" Type="http://schemas.openxmlformats.org/officeDocument/2006/relationships/audio" Target="../media/media16.m4a"/><Relationship Id="rId10" Type="http://schemas.openxmlformats.org/officeDocument/2006/relationships/diagramQuickStyle" Target="../diagrams/quickStyle3.xml"/><Relationship Id="rId4" Type="http://schemas.microsoft.com/office/2007/relationships/media" Target="../media/media16.m4a"/><Relationship Id="rId9" Type="http://schemas.openxmlformats.org/officeDocument/2006/relationships/diagramLayout" Target="../diagrams/layout3.xml"/><Relationship Id="rId1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3.xml"/><Relationship Id="rId7" Type="http://schemas.openxmlformats.org/officeDocument/2006/relationships/image" Target="../media/image21.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11.xml"/><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5.png"/><Relationship Id="rId5" Type="http://schemas.openxmlformats.org/officeDocument/2006/relationships/image" Target="../media/image2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24.png"/><Relationship Id="rId3" Type="http://schemas.microsoft.com/office/2007/relationships/media" Target="../media/media20.mp4"/><Relationship Id="rId7" Type="http://schemas.openxmlformats.org/officeDocument/2006/relationships/notesSlide" Target="../notesSlides/notesSlide14.xml"/><Relationship Id="rId12" Type="http://schemas.microsoft.com/office/2007/relationships/diagramDrawing" Target="../diagrams/drawing4.xml"/><Relationship Id="rId2" Type="http://schemas.openxmlformats.org/officeDocument/2006/relationships/video" Target="NULL" TargetMode="External"/><Relationship Id="rId1" Type="http://schemas.openxmlformats.org/officeDocument/2006/relationships/tags" Target="../tags/tag3.xml"/><Relationship Id="rId6" Type="http://schemas.openxmlformats.org/officeDocument/2006/relationships/slideLayout" Target="../slideLayouts/slideLayout3.xml"/><Relationship Id="rId11" Type="http://schemas.openxmlformats.org/officeDocument/2006/relationships/diagramColors" Target="../diagrams/colors4.xml"/><Relationship Id="rId5" Type="http://schemas.openxmlformats.org/officeDocument/2006/relationships/audio" Target="../media/media21.m4a"/><Relationship Id="rId10" Type="http://schemas.openxmlformats.org/officeDocument/2006/relationships/diagramQuickStyle" Target="../diagrams/quickStyle4.xml"/><Relationship Id="rId4" Type="http://schemas.microsoft.com/office/2007/relationships/media" Target="../media/media21.m4a"/><Relationship Id="rId9" Type="http://schemas.openxmlformats.org/officeDocument/2006/relationships/diagramLayout" Target="../diagrams/layout4.xml"/><Relationship Id="rId1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png"/><Relationship Id="rId5" Type="http://schemas.openxmlformats.org/officeDocument/2006/relationships/image" Target="../media/image25.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8" Type="http://schemas.openxmlformats.org/officeDocument/2006/relationships/audio" Target="../media/media5.m4a"/><Relationship Id="rId13" Type="http://schemas.openxmlformats.org/officeDocument/2006/relationships/image" Target="../media/image8.png"/><Relationship Id="rId3" Type="http://schemas.microsoft.com/office/2007/relationships/media" Target="../media/media3.MOV"/><Relationship Id="rId7" Type="http://schemas.microsoft.com/office/2007/relationships/media" Target="../media/media5.m4a"/><Relationship Id="rId12" Type="http://schemas.openxmlformats.org/officeDocument/2006/relationships/image" Target="../media/image7.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video" Target="../media/media4.MOV"/><Relationship Id="rId11" Type="http://schemas.openxmlformats.org/officeDocument/2006/relationships/image" Target="../media/image6.png"/><Relationship Id="rId5" Type="http://schemas.microsoft.com/office/2007/relationships/media" Target="../media/media4.MOV"/><Relationship Id="rId10" Type="http://schemas.openxmlformats.org/officeDocument/2006/relationships/notesSlide" Target="../notesSlides/notesSlide2.xml"/><Relationship Id="rId4" Type="http://schemas.openxmlformats.org/officeDocument/2006/relationships/video" Target="../media/media3.MOV"/><Relationship Id="rId9" Type="http://schemas.openxmlformats.org/officeDocument/2006/relationships/slideLayout" Target="../slideLayouts/slideLayout3.xml"/><Relationship Id="rId1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3.xml"/><Relationship Id="rId7" Type="http://schemas.openxmlformats.org/officeDocument/2006/relationships/image" Target="../media/image1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7.xml"/><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3.xml"/><Relationship Id="rId7" Type="http://schemas.openxmlformats.org/officeDocument/2006/relationships/diagramQuickStyle" Target="../diagrams/quickStyle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5.png"/><Relationship Id="rId4" Type="http://schemas.openxmlformats.org/officeDocument/2006/relationships/notesSlide" Target="../notesSlides/notesSlide8.xml"/><Relationship Id="rId9" Type="http://schemas.microsoft.com/office/2007/relationships/diagramDrawing" Target="../diagrams/drawing1.xml"/></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3.xml"/><Relationship Id="rId13" Type="http://schemas.openxmlformats.org/officeDocument/2006/relationships/diagramColors" Target="../diagrams/colors2.xml"/><Relationship Id="rId3" Type="http://schemas.openxmlformats.org/officeDocument/2006/relationships/video" Target="../media/media12.mp4"/><Relationship Id="rId7" Type="http://schemas.openxmlformats.org/officeDocument/2006/relationships/audio" Target="../media/media14.m4a"/><Relationship Id="rId12" Type="http://schemas.openxmlformats.org/officeDocument/2006/relationships/diagramQuickStyle" Target="../diagrams/quickStyle2.xml"/><Relationship Id="rId17" Type="http://schemas.openxmlformats.org/officeDocument/2006/relationships/image" Target="../media/image5.png"/><Relationship Id="rId2" Type="http://schemas.microsoft.com/office/2007/relationships/media" Target="../media/media12.mp4"/><Relationship Id="rId16" Type="http://schemas.openxmlformats.org/officeDocument/2006/relationships/image" Target="../media/image17.png"/><Relationship Id="rId1" Type="http://schemas.openxmlformats.org/officeDocument/2006/relationships/tags" Target="../tags/tag1.xml"/><Relationship Id="rId6" Type="http://schemas.microsoft.com/office/2007/relationships/media" Target="../media/media14.m4a"/><Relationship Id="rId11" Type="http://schemas.openxmlformats.org/officeDocument/2006/relationships/diagramLayout" Target="../diagrams/layout2.xml"/><Relationship Id="rId5" Type="http://schemas.openxmlformats.org/officeDocument/2006/relationships/video" Target="../media/media13.mp4"/><Relationship Id="rId15" Type="http://schemas.openxmlformats.org/officeDocument/2006/relationships/image" Target="../media/image16.png"/><Relationship Id="rId10" Type="http://schemas.openxmlformats.org/officeDocument/2006/relationships/diagramData" Target="../diagrams/data2.xml"/><Relationship Id="rId4" Type="http://schemas.microsoft.com/office/2007/relationships/media" Target="../media/media13.mp4"/><Relationship Id="rId9" Type="http://schemas.openxmlformats.org/officeDocument/2006/relationships/notesSlide" Target="../notesSlides/notesSlide9.xml"/><Relationship Id="rId14" Type="http://schemas.microsoft.com/office/2007/relationships/diagramDrawing" Target="../diagrams/drawin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pic>
        <p:nvPicPr>
          <p:cNvPr id="56" name="Google Shape;56;p13"/>
          <p:cNvPicPr preferRelativeResize="0"/>
          <p:nvPr/>
        </p:nvPicPr>
        <p:blipFill>
          <a:blip r:embed="rId5">
            <a:alphaModFix/>
          </a:blip>
          <a:stretch>
            <a:fillRect/>
          </a:stretch>
        </p:blipFill>
        <p:spPr>
          <a:xfrm>
            <a:off x="-113825" y="-89750"/>
            <a:ext cx="9419075" cy="5296350"/>
          </a:xfrm>
          <a:prstGeom prst="rect">
            <a:avLst/>
          </a:prstGeom>
          <a:noFill/>
          <a:ln>
            <a:noFill/>
          </a:ln>
        </p:spPr>
      </p:pic>
      <p:sp>
        <p:nvSpPr>
          <p:cNvPr id="57" name="Google Shape;57;p13"/>
          <p:cNvSpPr txBox="1"/>
          <p:nvPr/>
        </p:nvSpPr>
        <p:spPr>
          <a:xfrm>
            <a:off x="0" y="143875"/>
            <a:ext cx="9144000" cy="669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500" b="1" dirty="0">
                <a:solidFill>
                  <a:schemeClr val="lt1"/>
                </a:solidFill>
                <a:latin typeface="Lexend"/>
                <a:ea typeface="Lexend"/>
                <a:cs typeface="Lexend"/>
                <a:sym typeface="Lexend"/>
              </a:rPr>
              <a:t>Advancing Healthcare Innovation Summit (AHIS) 2023, Virtual Event </a:t>
            </a:r>
            <a:br>
              <a:rPr lang="en" sz="1500" dirty="0">
                <a:solidFill>
                  <a:schemeClr val="lt1"/>
                </a:solidFill>
                <a:latin typeface="Lexend"/>
                <a:ea typeface="Lexend"/>
                <a:cs typeface="Lexend"/>
                <a:sym typeface="Lexend"/>
              </a:rPr>
            </a:br>
            <a:r>
              <a:rPr lang="en" sz="1500" dirty="0">
                <a:solidFill>
                  <a:srgbClr val="FFFFFF"/>
                </a:solidFill>
                <a:latin typeface="Lexend"/>
                <a:ea typeface="Lexend"/>
                <a:cs typeface="Lexend"/>
                <a:sym typeface="Lexend"/>
              </a:rPr>
              <a:t>November 11, 2023</a:t>
            </a:r>
            <a:endParaRPr sz="1500" dirty="0">
              <a:solidFill>
                <a:srgbClr val="FFFFFF"/>
              </a:solidFill>
              <a:latin typeface="Lexend"/>
              <a:ea typeface="Lexend"/>
              <a:cs typeface="Lexend"/>
              <a:sym typeface="Lexend"/>
            </a:endParaRPr>
          </a:p>
        </p:txBody>
      </p:sp>
      <p:sp>
        <p:nvSpPr>
          <p:cNvPr id="58" name="Google Shape;58;p13"/>
          <p:cNvSpPr txBox="1"/>
          <p:nvPr/>
        </p:nvSpPr>
        <p:spPr>
          <a:xfrm>
            <a:off x="928958" y="2358204"/>
            <a:ext cx="7333500" cy="1001125"/>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FFFFFF"/>
                </a:solidFill>
                <a:effectLst/>
                <a:uLnTx/>
                <a:uFillTx/>
                <a:latin typeface="Arial"/>
                <a:ea typeface="Lexend"/>
                <a:cs typeface="Lexend"/>
                <a:sym typeface="Lexend"/>
              </a:rPr>
              <a:t>Presented By: Balaji Iyer</a:t>
            </a:r>
            <a:endParaRPr kumimoji="0" lang="en-US" sz="2000" b="0" i="0" u="none" strike="noStrike" kern="0" cap="none" spc="0" normalizeH="0" baseline="0" noProof="0" dirty="0">
              <a:ln>
                <a:noFill/>
              </a:ln>
              <a:solidFill>
                <a:srgbClr val="000000"/>
              </a:solidFill>
              <a:effectLst/>
              <a:uLnTx/>
              <a:uFillTx/>
              <a:latin typeface="Arial"/>
              <a:ea typeface="Lexend"/>
              <a:cs typeface="Lexend"/>
              <a:sym typeface="Lexend"/>
            </a:endParaRPr>
          </a:p>
          <a:p>
            <a:pPr marL="0" lvl="0" indent="0" algn="ctr" rtl="0">
              <a:spcBef>
                <a:spcPts val="0"/>
              </a:spcBef>
              <a:spcAft>
                <a:spcPts val="0"/>
              </a:spcAft>
              <a:buNone/>
            </a:pPr>
            <a:endParaRPr lang="en-US" sz="1200" dirty="0">
              <a:solidFill>
                <a:schemeClr val="dk1"/>
              </a:solidFill>
              <a:latin typeface="Lexend"/>
              <a:ea typeface="Lexend"/>
              <a:cs typeface="Lexend"/>
              <a:sym typeface="Lexend"/>
            </a:endParaRPr>
          </a:p>
        </p:txBody>
      </p:sp>
      <p:sp>
        <p:nvSpPr>
          <p:cNvPr id="59" name="Google Shape;59;p13"/>
          <p:cNvSpPr txBox="1"/>
          <p:nvPr/>
        </p:nvSpPr>
        <p:spPr>
          <a:xfrm>
            <a:off x="0" y="1518710"/>
            <a:ext cx="9144000"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b="1" dirty="0">
                <a:solidFill>
                  <a:schemeClr val="lt1"/>
                </a:solidFill>
              </a:rPr>
              <a:t>AI-driven Gait Parameters Estimation from Videos for Cerebral Palsy Patients</a:t>
            </a:r>
            <a:endParaRPr sz="1800" b="1" dirty="0">
              <a:solidFill>
                <a:schemeClr val="lt1"/>
              </a:solidFill>
            </a:endParaRPr>
          </a:p>
        </p:txBody>
      </p:sp>
      <p:pic>
        <p:nvPicPr>
          <p:cNvPr id="60" name="Google Shape;60;p13"/>
          <p:cNvPicPr preferRelativeResize="0"/>
          <p:nvPr/>
        </p:nvPicPr>
        <p:blipFill rotWithShape="1">
          <a:blip r:embed="rId6">
            <a:alphaModFix/>
          </a:blip>
          <a:srcRect/>
          <a:stretch/>
        </p:blipFill>
        <p:spPr>
          <a:xfrm>
            <a:off x="68500" y="61325"/>
            <a:ext cx="938775" cy="1215675"/>
          </a:xfrm>
          <a:prstGeom prst="rect">
            <a:avLst/>
          </a:prstGeom>
          <a:noFill/>
          <a:ln>
            <a:noFill/>
          </a:ln>
        </p:spPr>
      </p:pic>
      <p:pic>
        <p:nvPicPr>
          <p:cNvPr id="61" name="Google Shape;61;p13"/>
          <p:cNvPicPr preferRelativeResize="0"/>
          <p:nvPr/>
        </p:nvPicPr>
        <p:blipFill>
          <a:blip r:embed="rId7">
            <a:alphaModFix/>
          </a:blip>
          <a:stretch>
            <a:fillRect/>
          </a:stretch>
        </p:blipFill>
        <p:spPr>
          <a:xfrm>
            <a:off x="2229800" y="3246214"/>
            <a:ext cx="4731817" cy="1635000"/>
          </a:xfrm>
          <a:prstGeom prst="rect">
            <a:avLst/>
          </a:prstGeom>
          <a:noFill/>
          <a:ln>
            <a:noFill/>
          </a:ln>
        </p:spPr>
      </p:pic>
      <p:pic>
        <p:nvPicPr>
          <p:cNvPr id="20" name="Audio 19">
            <a:hlinkClick r:id="" action="ppaction://media"/>
            <a:extLst>
              <a:ext uri="{FF2B5EF4-FFF2-40B4-BE49-F238E27FC236}">
                <a16:creationId xmlns:a16="http://schemas.microsoft.com/office/drawing/2014/main" id="{76998E06-94C4-B830-0AEC-89CF40CFF2F5}"/>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8446"/>
    </mc:Choice>
    <mc:Fallback>
      <p:transition spd="slow" advTm="18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2" name="Subtitle 2">
            <a:extLst>
              <a:ext uri="{FF2B5EF4-FFF2-40B4-BE49-F238E27FC236}">
                <a16:creationId xmlns:a16="http://schemas.microsoft.com/office/drawing/2014/main" id="{149E3C3F-FBCE-B0FD-1D76-F657411739D0}"/>
              </a:ext>
            </a:extLst>
          </p:cNvPr>
          <p:cNvSpPr>
            <a:spLocks noGrp="1"/>
          </p:cNvSpPr>
          <p:nvPr>
            <p:ph type="body" idx="1"/>
          </p:nvPr>
        </p:nvSpPr>
        <p:spPr>
          <a:xfrm>
            <a:off x="0" y="1193172"/>
            <a:ext cx="4448175" cy="2807328"/>
          </a:xfrm>
        </p:spPr>
        <p:txBody>
          <a:bodyPr>
            <a:normAutofit/>
          </a:bodyPr>
          <a:lstStyle/>
          <a:p>
            <a:pPr marL="571500" indent="-571500" algn="l">
              <a:buFont typeface="Wingdings" panose="05000000000000000000" pitchFamily="2" charset="2"/>
              <a:buChar char="Ø"/>
            </a:pPr>
            <a:r>
              <a:rPr lang="en-US" sz="1400" dirty="0">
                <a:solidFill>
                  <a:schemeClr val="dk1"/>
                </a:solidFill>
                <a:latin typeface="Arial" panose="020B0604020202020204" pitchFamily="34" charset="0"/>
                <a:ea typeface="ＭＳ Ｐゴシック" panose="020B0600070205080204" pitchFamily="34" charset="-128"/>
              </a:rPr>
              <a:t>Videos: Low Signal-to-Noise Ratio. </a:t>
            </a:r>
          </a:p>
          <a:p>
            <a:pPr marL="571500" indent="-571500" algn="l">
              <a:buFont typeface="Wingdings" panose="05000000000000000000" pitchFamily="2" charset="2"/>
              <a:buChar char="Ø"/>
            </a:pPr>
            <a:r>
              <a:rPr lang="en-US" sz="1400" dirty="0">
                <a:solidFill>
                  <a:schemeClr val="dk1"/>
                </a:solidFill>
                <a:latin typeface="Arial" panose="020B0604020202020204" pitchFamily="34" charset="0"/>
                <a:ea typeface="ＭＳ Ｐゴシック" panose="020B0600070205080204" pitchFamily="34" charset="-128"/>
              </a:rPr>
              <a:t>Directly applying A.I model results in extremely poor performance. </a:t>
            </a:r>
          </a:p>
          <a:p>
            <a:pPr marL="571500" indent="-571500" algn="l">
              <a:buFont typeface="Wingdings" panose="05000000000000000000" pitchFamily="2" charset="2"/>
              <a:buChar char="Ø"/>
            </a:pPr>
            <a:r>
              <a:rPr lang="en-US" sz="1400" dirty="0">
                <a:solidFill>
                  <a:schemeClr val="dk1"/>
                </a:solidFill>
                <a:latin typeface="Arial" panose="020B0604020202020204" pitchFamily="34" charset="0"/>
                <a:ea typeface="ＭＳ Ｐゴシック" panose="020B0600070205080204" pitchFamily="34" charset="-128"/>
              </a:rPr>
              <a:t>Keypoints of persons carry most signal and less noise</a:t>
            </a:r>
          </a:p>
          <a:p>
            <a:pPr marL="571500" indent="-571500" algn="l">
              <a:buFont typeface="Wingdings" panose="05000000000000000000" pitchFamily="2" charset="2"/>
              <a:buChar char="Ø"/>
            </a:pPr>
            <a:r>
              <a:rPr lang="en-US" sz="1400" dirty="0">
                <a:solidFill>
                  <a:schemeClr val="dk1"/>
                </a:solidFill>
                <a:latin typeface="Arial" panose="020B0604020202020204" pitchFamily="34" charset="0"/>
                <a:ea typeface="ＭＳ Ｐゴシック" panose="020B0600070205080204" pitchFamily="34" charset="-128"/>
              </a:rPr>
              <a:t>Experimented with Several Models: </a:t>
            </a:r>
            <a:r>
              <a:rPr lang="en-US" sz="1400" dirty="0" err="1">
                <a:solidFill>
                  <a:schemeClr val="dk1"/>
                </a:solidFill>
                <a:latin typeface="Arial" panose="020B0604020202020204" pitchFamily="34" charset="0"/>
                <a:ea typeface="ＭＳ Ｐゴシック" panose="020B0600070205080204" pitchFamily="34" charset="-128"/>
              </a:rPr>
              <a:t>BlazePose</a:t>
            </a:r>
            <a:r>
              <a:rPr lang="en-US" sz="1400" dirty="0">
                <a:solidFill>
                  <a:schemeClr val="dk1"/>
                </a:solidFill>
                <a:latin typeface="Arial" panose="020B0604020202020204" pitchFamily="34" charset="0"/>
                <a:ea typeface="ＭＳ Ｐゴシック" panose="020B0600070205080204" pitchFamily="34" charset="-128"/>
              </a:rPr>
              <a:t>, </a:t>
            </a:r>
            <a:r>
              <a:rPr lang="en-US" sz="1400" dirty="0" err="1">
                <a:solidFill>
                  <a:schemeClr val="dk1"/>
                </a:solidFill>
                <a:latin typeface="Arial" panose="020B0604020202020204" pitchFamily="34" charset="0"/>
                <a:ea typeface="ＭＳ Ｐゴシック" panose="020B0600070205080204" pitchFamily="34" charset="-128"/>
              </a:rPr>
              <a:t>AlphaPose</a:t>
            </a:r>
            <a:r>
              <a:rPr lang="en-US" sz="1400" dirty="0">
                <a:solidFill>
                  <a:schemeClr val="dk1"/>
                </a:solidFill>
                <a:latin typeface="Arial" panose="020B0604020202020204" pitchFamily="34" charset="0"/>
                <a:ea typeface="ＭＳ Ｐゴシック" panose="020B0600070205080204" pitchFamily="34" charset="-128"/>
              </a:rPr>
              <a:t> and HR-Net. </a:t>
            </a:r>
          </a:p>
          <a:p>
            <a:pPr marL="571500" indent="-571500" algn="l">
              <a:buFont typeface="Wingdings" panose="05000000000000000000" pitchFamily="2" charset="2"/>
              <a:buChar char="Ø"/>
            </a:pPr>
            <a:r>
              <a:rPr lang="en-US" sz="1400" dirty="0" err="1">
                <a:solidFill>
                  <a:schemeClr val="dk1"/>
                </a:solidFill>
                <a:latin typeface="Arial" panose="020B0604020202020204" pitchFamily="34" charset="0"/>
                <a:ea typeface="ＭＳ Ｐゴシック" panose="020B0600070205080204" pitchFamily="34" charset="-128"/>
              </a:rPr>
              <a:t>BlazePose</a:t>
            </a:r>
            <a:r>
              <a:rPr lang="en-US" sz="1400" dirty="0">
                <a:solidFill>
                  <a:schemeClr val="dk1"/>
                </a:solidFill>
                <a:latin typeface="Arial" panose="020B0604020202020204" pitchFamily="34" charset="0"/>
                <a:ea typeface="ＭＳ Ｐゴシック" panose="020B0600070205080204" pitchFamily="34" charset="-128"/>
              </a:rPr>
              <a:t> works best and detects 25 </a:t>
            </a:r>
            <a:r>
              <a:rPr lang="en-US" sz="1400" dirty="0" err="1">
                <a:solidFill>
                  <a:schemeClr val="dk1"/>
                </a:solidFill>
                <a:latin typeface="Arial" panose="020B0604020202020204" pitchFamily="34" charset="0"/>
                <a:ea typeface="ＭＳ Ｐゴシック" panose="020B0600070205080204" pitchFamily="34" charset="-128"/>
              </a:rPr>
              <a:t>keypoints</a:t>
            </a:r>
            <a:r>
              <a:rPr lang="en-US" sz="1400" dirty="0">
                <a:solidFill>
                  <a:schemeClr val="dk1"/>
                </a:solidFill>
                <a:latin typeface="Arial" panose="020B0604020202020204" pitchFamily="34" charset="0"/>
                <a:ea typeface="ＭＳ Ｐゴシック" panose="020B0600070205080204" pitchFamily="34" charset="-128"/>
              </a:rPr>
              <a:t> in body. </a:t>
            </a:r>
          </a:p>
          <a:p>
            <a:pPr marL="457200" lvl="1" indent="0" algn="just">
              <a:lnSpc>
                <a:spcPct val="100000"/>
              </a:lnSpc>
              <a:buNone/>
              <a:defRPr/>
            </a:pPr>
            <a:endParaRPr lang="en-US" sz="1000" dirty="0">
              <a:solidFill>
                <a:srgbClr val="000000"/>
              </a:solidFill>
              <a:latin typeface="Arial" panose="020B0604020202020204" pitchFamily="34" charset="0"/>
              <a:ea typeface="ＭＳ Ｐゴシック" panose="020B0600070205080204" pitchFamily="34" charset="-128"/>
            </a:endParaRPr>
          </a:p>
          <a:p>
            <a:pPr marL="342900" indent="-342900" algn="just">
              <a:spcBef>
                <a:spcPts val="0"/>
              </a:spcBef>
              <a:buFont typeface="Wingdings" panose="05000000000000000000" pitchFamily="2" charset="2"/>
              <a:buChar char="Ø"/>
            </a:pPr>
            <a:endParaRPr lang="en-US" sz="1400" dirty="0">
              <a:solidFill>
                <a:srgbClr val="000000"/>
              </a:solidFill>
              <a:latin typeface="Arial" panose="020B0604020202020204" pitchFamily="34" charset="0"/>
              <a:ea typeface="ＭＳ Ｐゴシック" panose="020B0600070205080204" pitchFamily="34" charset="-128"/>
            </a:endParaRPr>
          </a:p>
          <a:p>
            <a:pPr marL="342900" indent="-342900" algn="just">
              <a:spcBef>
                <a:spcPts val="0"/>
              </a:spcBef>
              <a:buFont typeface="Wingdings" panose="05000000000000000000" pitchFamily="2" charset="2"/>
              <a:buChar char="Ø"/>
            </a:pPr>
            <a:endParaRPr lang="en-US" sz="1400" dirty="0">
              <a:solidFill>
                <a:srgbClr val="000000"/>
              </a:solidFill>
              <a:latin typeface="Arial" panose="020B0604020202020204" pitchFamily="34" charset="0"/>
              <a:ea typeface="ＭＳ Ｐゴシック" panose="020B0600070205080204" pitchFamily="34" charset="-128"/>
            </a:endParaRPr>
          </a:p>
        </p:txBody>
      </p:sp>
      <p:graphicFrame>
        <p:nvGraphicFramePr>
          <p:cNvPr id="5" name="Diagram 4">
            <a:extLst>
              <a:ext uri="{FF2B5EF4-FFF2-40B4-BE49-F238E27FC236}">
                <a16:creationId xmlns:a16="http://schemas.microsoft.com/office/drawing/2014/main" id="{280CC0FD-2E7A-A33E-9DC4-484AF1DDB2C9}"/>
              </a:ext>
            </a:extLst>
          </p:cNvPr>
          <p:cNvGraphicFramePr/>
          <p:nvPr/>
        </p:nvGraphicFramePr>
        <p:xfrm>
          <a:off x="12915900" y="10023624"/>
          <a:ext cx="18059400" cy="6096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3" name="Group 2">
            <a:extLst>
              <a:ext uri="{FF2B5EF4-FFF2-40B4-BE49-F238E27FC236}">
                <a16:creationId xmlns:a16="http://schemas.microsoft.com/office/drawing/2014/main" id="{AA3E2FA2-3943-D2D3-06DB-5826C6045039}"/>
              </a:ext>
            </a:extLst>
          </p:cNvPr>
          <p:cNvGrpSpPr/>
          <p:nvPr/>
        </p:nvGrpSpPr>
        <p:grpSpPr>
          <a:xfrm>
            <a:off x="3558044" y="123824"/>
            <a:ext cx="1471156" cy="627550"/>
            <a:chOff x="12417343" y="645022"/>
            <a:chExt cx="3884723" cy="2016484"/>
          </a:xfrm>
        </p:grpSpPr>
        <p:sp>
          <p:nvSpPr>
            <p:cNvPr id="4" name="Rectangle 3">
              <a:extLst>
                <a:ext uri="{FF2B5EF4-FFF2-40B4-BE49-F238E27FC236}">
                  <a16:creationId xmlns:a16="http://schemas.microsoft.com/office/drawing/2014/main" id="{E1DAED2C-4605-2E15-8CCB-47052F3716A0}"/>
                </a:ext>
              </a:extLst>
            </p:cNvPr>
            <p:cNvSpPr/>
            <p:nvPr/>
          </p:nvSpPr>
          <p:spPr>
            <a:xfrm>
              <a:off x="12417343" y="645022"/>
              <a:ext cx="3884723" cy="2016484"/>
            </a:xfrm>
            <a:prstGeom prst="rect">
              <a:avLst/>
            </a:prstGeom>
          </p:spPr>
          <p:style>
            <a:lnRef idx="2">
              <a:schemeClr val="lt1">
                <a:hueOff val="0"/>
                <a:satOff val="0"/>
                <a:lumOff val="0"/>
                <a:alphaOff val="0"/>
              </a:schemeClr>
            </a:lnRef>
            <a:fillRef idx="1">
              <a:schemeClr val="accent2">
                <a:hueOff val="-6171429"/>
                <a:satOff val="-21430"/>
                <a:lumOff val="25715"/>
                <a:alphaOff val="0"/>
              </a:schemeClr>
            </a:fillRef>
            <a:effectRef idx="0">
              <a:schemeClr val="accent2">
                <a:hueOff val="-6171429"/>
                <a:satOff val="-21430"/>
                <a:lumOff val="25715"/>
                <a:alphaOff val="0"/>
              </a:schemeClr>
            </a:effectRef>
            <a:fontRef idx="minor">
              <a:schemeClr val="lt1"/>
            </a:fontRef>
          </p:style>
          <p:txBody>
            <a:bodyPr/>
            <a:lstStyle/>
            <a:p>
              <a:endParaRPr lang="en-US"/>
            </a:p>
          </p:txBody>
        </p:sp>
        <p:sp>
          <p:nvSpPr>
            <p:cNvPr id="6" name="TextBox 5">
              <a:extLst>
                <a:ext uri="{FF2B5EF4-FFF2-40B4-BE49-F238E27FC236}">
                  <a16:creationId xmlns:a16="http://schemas.microsoft.com/office/drawing/2014/main" id="{C1429103-2584-9155-D3FD-C24435B3C72F}"/>
                </a:ext>
              </a:extLst>
            </p:cNvPr>
            <p:cNvSpPr txBox="1"/>
            <p:nvPr/>
          </p:nvSpPr>
          <p:spPr>
            <a:xfrm>
              <a:off x="12417343" y="645022"/>
              <a:ext cx="3884723" cy="201648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1200" kern="1200" dirty="0"/>
                <a:t>Keypoint Extraction</a:t>
              </a:r>
            </a:p>
          </p:txBody>
        </p:sp>
      </p:grpSp>
      <p:pic>
        <p:nvPicPr>
          <p:cNvPr id="7" name="100-62_Anterior_1_pid_12_C_annotated">
            <a:hlinkClick r:id="" action="ppaction://media"/>
            <a:extLst>
              <a:ext uri="{FF2B5EF4-FFF2-40B4-BE49-F238E27FC236}">
                <a16:creationId xmlns:a16="http://schemas.microsoft.com/office/drawing/2014/main" id="{6DF40108-F985-4AF8-DD89-1AA3CADE8A86}"/>
              </a:ext>
            </a:extLst>
          </p:cNvPr>
          <p:cNvPicPr>
            <a:picLocks noChangeAspect="1"/>
          </p:cNvPicPr>
          <p:nvPr>
            <a:videoFile r:link="rId3"/>
            <p:extLst>
              <p:ext uri="{DAA4B4D4-6D71-4841-9C94-3DE7FCFB9230}">
                <p14:media xmlns:p14="http://schemas.microsoft.com/office/powerpoint/2010/main" r:embed="rId2"/>
              </p:ext>
            </p:extLst>
          </p:nvPr>
        </p:nvPicPr>
        <p:blipFill>
          <a:blip r:embed="rId13"/>
          <a:stretch>
            <a:fillRect/>
          </a:stretch>
        </p:blipFill>
        <p:spPr>
          <a:xfrm>
            <a:off x="6400800" y="123824"/>
            <a:ext cx="2447925" cy="4350673"/>
          </a:xfrm>
          <a:prstGeom prst="rect">
            <a:avLst/>
          </a:prstGeom>
        </p:spPr>
      </p:pic>
      <p:pic>
        <p:nvPicPr>
          <p:cNvPr id="15" name="Audio 14">
            <a:hlinkClick r:id="" action="ppaction://media"/>
            <a:extLst>
              <a:ext uri="{FF2B5EF4-FFF2-40B4-BE49-F238E27FC236}">
                <a16:creationId xmlns:a16="http://schemas.microsoft.com/office/drawing/2014/main" id="{B3DE284E-BF32-4F99-F2BC-DEB8FABCD5D1}"/>
              </a:ext>
            </a:extLst>
          </p:cNvPr>
          <p:cNvPicPr>
            <a:picLocks noChangeAspect="1"/>
          </p:cNvPicPr>
          <p:nvPr>
            <a:audioFile r:link="rId5"/>
            <p:extLst>
              <p:ext uri="{DAA4B4D4-6D71-4841-9C94-3DE7FCFB9230}">
                <p14:media xmlns:p14="http://schemas.microsoft.com/office/powerpoint/2010/main" r:embed="rId4"/>
              </p:ext>
            </p:extLst>
          </p:nvPr>
        </p:nvPicPr>
        <p:blipFill>
          <a:blip r:embed="rId14"/>
          <a:srcRect l="-76563" t="-76563" r="-76563" b="-76563"/>
          <a:stretch>
            <a:fillRect/>
          </a:stretch>
        </p:blipFill>
        <p:spPr>
          <a:xfrm>
            <a:off x="7539228" y="3538728"/>
            <a:ext cx="1543050" cy="1543050"/>
          </a:xfrm>
          <a:prstGeom prst="ellipse">
            <a:avLst/>
          </a:prstGeom>
        </p:spPr>
      </p:pic>
    </p:spTree>
    <p:custDataLst>
      <p:tags r:id="rId1"/>
    </p:custDataLst>
    <p:extLst>
      <p:ext uri="{BB962C8B-B14F-4D97-AF65-F5344CB8AC3E}">
        <p14:creationId xmlns:p14="http://schemas.microsoft.com/office/powerpoint/2010/main" val="2324937779"/>
      </p:ext>
    </p:extLst>
  </p:cSld>
  <p:clrMapOvr>
    <a:masterClrMapping/>
  </p:clrMapOvr>
  <mc:AlternateContent xmlns:mc="http://schemas.openxmlformats.org/markup-compatibility/2006">
    <mc:Choice xmlns:p14="http://schemas.microsoft.com/office/powerpoint/2010/main" Requires="p14">
      <p:transition spd="slow" p14:dur="2000" advTm="46521"/>
    </mc:Choice>
    <mc:Fallback>
      <p:transition spd="slow" advTm="46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9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audio isNarration="1">
              <p:cMediaNode vol="80000" showWhenStopped="0">
                <p:cTn id="17" fill="hold" display="0">
                  <p:stCondLst>
                    <p:cond delay="indefinite"/>
                  </p:stCondLst>
                  <p:endCondLst>
                    <p:cond evt="onStopAudio" delay="0">
                      <p:tgtEl>
                        <p:sldTgt/>
                      </p:tgtEl>
                    </p:cond>
                  </p:endCondLst>
                </p:cTn>
                <p:tgtEl>
                  <p:spTgt spid="1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2" name="Subtitle 2">
            <a:extLst>
              <a:ext uri="{FF2B5EF4-FFF2-40B4-BE49-F238E27FC236}">
                <a16:creationId xmlns:a16="http://schemas.microsoft.com/office/drawing/2014/main" id="{149E3C3F-FBCE-B0FD-1D76-F657411739D0}"/>
              </a:ext>
            </a:extLst>
          </p:cNvPr>
          <p:cNvSpPr>
            <a:spLocks noGrp="1"/>
          </p:cNvSpPr>
          <p:nvPr>
            <p:ph type="body" idx="1"/>
          </p:nvPr>
        </p:nvSpPr>
        <p:spPr>
          <a:xfrm>
            <a:off x="504825" y="1895475"/>
            <a:ext cx="3766239" cy="2667000"/>
          </a:xfrm>
        </p:spPr>
        <p:txBody>
          <a:bodyPr>
            <a:normAutofit/>
          </a:bodyPr>
          <a:lstStyle/>
          <a:p>
            <a:pPr marL="571500" indent="-571500" algn="l">
              <a:buFont typeface="Wingdings" panose="05000000000000000000" pitchFamily="2" charset="2"/>
              <a:buChar char="Ø"/>
            </a:pPr>
            <a:r>
              <a:rPr lang="en-US" sz="1400" dirty="0">
                <a:solidFill>
                  <a:schemeClr val="dk1"/>
                </a:solidFill>
                <a:latin typeface="Arial" panose="020B0604020202020204" pitchFamily="34" charset="0"/>
                <a:ea typeface="ＭＳ Ｐゴシック" panose="020B0600070205080204" pitchFamily="34" charset="-128"/>
              </a:rPr>
              <a:t>Remove Noise in Signals</a:t>
            </a:r>
          </a:p>
          <a:p>
            <a:pPr marL="571500" indent="-571500" algn="l">
              <a:buFont typeface="Wingdings" panose="05000000000000000000" pitchFamily="2" charset="2"/>
              <a:buChar char="Ø"/>
            </a:pPr>
            <a:r>
              <a:rPr lang="en-US" sz="1400" dirty="0">
                <a:solidFill>
                  <a:schemeClr val="dk1"/>
                </a:solidFill>
                <a:latin typeface="Arial" panose="020B0604020202020204" pitchFamily="34" charset="0"/>
                <a:ea typeface="ＭＳ Ｐゴシック" panose="020B0600070205080204" pitchFamily="34" charset="-128"/>
              </a:rPr>
              <a:t>Compute Higher Semantic Features: Knee Flexion Angle, Valgus/Varus Angle etc. </a:t>
            </a:r>
            <a:endParaRPr lang="en-US" sz="1400" dirty="0">
              <a:solidFill>
                <a:srgbClr val="000000"/>
              </a:solidFill>
              <a:latin typeface="Arial" panose="020B0604020202020204" pitchFamily="34" charset="0"/>
              <a:ea typeface="ＭＳ Ｐゴシック" panose="020B0600070205080204" pitchFamily="34" charset="-128"/>
            </a:endParaRPr>
          </a:p>
          <a:p>
            <a:pPr marL="342900" indent="-342900" algn="just">
              <a:spcBef>
                <a:spcPts val="0"/>
              </a:spcBef>
              <a:buFont typeface="Wingdings" panose="05000000000000000000" pitchFamily="2" charset="2"/>
              <a:buChar char="Ø"/>
            </a:pPr>
            <a:endParaRPr lang="en-US" sz="1400" dirty="0">
              <a:solidFill>
                <a:srgbClr val="000000"/>
              </a:solidFill>
              <a:latin typeface="Arial" panose="020B0604020202020204" pitchFamily="34" charset="0"/>
              <a:ea typeface="ＭＳ Ｐゴシック" panose="020B0600070205080204" pitchFamily="34" charset="-128"/>
            </a:endParaRPr>
          </a:p>
          <a:p>
            <a:pPr marL="342900" indent="-342900" algn="just">
              <a:spcBef>
                <a:spcPts val="0"/>
              </a:spcBef>
              <a:buFont typeface="Wingdings" panose="05000000000000000000" pitchFamily="2" charset="2"/>
              <a:buChar char="Ø"/>
            </a:pPr>
            <a:endParaRPr lang="en-US" sz="1400" dirty="0">
              <a:solidFill>
                <a:srgbClr val="000000"/>
              </a:solidFill>
              <a:latin typeface="Arial" panose="020B0604020202020204" pitchFamily="34" charset="0"/>
              <a:ea typeface="ＭＳ Ｐゴシック" panose="020B0600070205080204" pitchFamily="34" charset="-128"/>
            </a:endParaRPr>
          </a:p>
        </p:txBody>
      </p:sp>
      <p:grpSp>
        <p:nvGrpSpPr>
          <p:cNvPr id="8" name="Group 7">
            <a:extLst>
              <a:ext uri="{FF2B5EF4-FFF2-40B4-BE49-F238E27FC236}">
                <a16:creationId xmlns:a16="http://schemas.microsoft.com/office/drawing/2014/main" id="{63615A33-BF3A-BD8C-B68F-0E63C3CED5CC}"/>
              </a:ext>
            </a:extLst>
          </p:cNvPr>
          <p:cNvGrpSpPr/>
          <p:nvPr/>
        </p:nvGrpSpPr>
        <p:grpSpPr>
          <a:xfrm>
            <a:off x="4572000" y="0"/>
            <a:ext cx="1449535" cy="768452"/>
            <a:chOff x="15964" y="3434492"/>
            <a:chExt cx="3360807" cy="2016484"/>
          </a:xfrm>
        </p:grpSpPr>
        <p:sp>
          <p:nvSpPr>
            <p:cNvPr id="9" name="Rectangle 8">
              <a:extLst>
                <a:ext uri="{FF2B5EF4-FFF2-40B4-BE49-F238E27FC236}">
                  <a16:creationId xmlns:a16="http://schemas.microsoft.com/office/drawing/2014/main" id="{C871BAB4-2246-05F3-762A-33161699A18B}"/>
                </a:ext>
              </a:extLst>
            </p:cNvPr>
            <p:cNvSpPr/>
            <p:nvPr/>
          </p:nvSpPr>
          <p:spPr>
            <a:xfrm>
              <a:off x="15964" y="3434492"/>
              <a:ext cx="3360807" cy="2016484"/>
            </a:xfrm>
            <a:prstGeom prst="rect">
              <a:avLst/>
            </a:prstGeom>
            <a:solidFill>
              <a:schemeClr val="accent2">
                <a:lumMod val="40000"/>
                <a:lumOff val="60000"/>
              </a:schemeClr>
            </a:solidFill>
          </p:spPr>
          <p:style>
            <a:lnRef idx="2">
              <a:schemeClr val="lt1">
                <a:hueOff val="0"/>
                <a:satOff val="0"/>
                <a:lumOff val="0"/>
                <a:alphaOff val="0"/>
              </a:schemeClr>
            </a:lnRef>
            <a:fillRef idx="1">
              <a:scrgbClr r="0" g="0" b="0"/>
            </a:fillRef>
            <a:effectRef idx="0">
              <a:schemeClr val="accent2">
                <a:hueOff val="-8228572"/>
                <a:satOff val="-28573"/>
                <a:lumOff val="34286"/>
                <a:alphaOff val="0"/>
              </a:schemeClr>
            </a:effectRef>
            <a:fontRef idx="minor">
              <a:schemeClr val="lt1"/>
            </a:fontRef>
          </p:style>
          <p:txBody>
            <a:bodyPr/>
            <a:lstStyle/>
            <a:p>
              <a:endParaRPr lang="en-US"/>
            </a:p>
          </p:txBody>
        </p:sp>
        <p:sp>
          <p:nvSpPr>
            <p:cNvPr id="10" name="TextBox 9">
              <a:extLst>
                <a:ext uri="{FF2B5EF4-FFF2-40B4-BE49-F238E27FC236}">
                  <a16:creationId xmlns:a16="http://schemas.microsoft.com/office/drawing/2014/main" id="{20BBD5A5-098A-F2CF-0096-3FE6EACAFA22}"/>
                </a:ext>
              </a:extLst>
            </p:cNvPr>
            <p:cNvSpPr txBox="1"/>
            <p:nvPr/>
          </p:nvSpPr>
          <p:spPr>
            <a:xfrm>
              <a:off x="15964" y="3434492"/>
              <a:ext cx="3360807" cy="201648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1200" kern="1200" dirty="0"/>
                <a:t>Filtering &amp; Feature Addition</a:t>
              </a:r>
            </a:p>
          </p:txBody>
        </p:sp>
      </p:grpSp>
      <p:pic>
        <p:nvPicPr>
          <p:cNvPr id="18" name="Picture 17" descr="A graph with red lines&#10;&#10;Description automatically generated">
            <a:extLst>
              <a:ext uri="{FF2B5EF4-FFF2-40B4-BE49-F238E27FC236}">
                <a16:creationId xmlns:a16="http://schemas.microsoft.com/office/drawing/2014/main" id="{9B977F6D-637B-6607-685D-77D5569754C6}"/>
              </a:ext>
            </a:extLst>
          </p:cNvPr>
          <p:cNvPicPr>
            <a:picLocks noChangeAspect="1"/>
          </p:cNvPicPr>
          <p:nvPr/>
        </p:nvPicPr>
        <p:blipFill>
          <a:blip r:embed="rId5"/>
          <a:stretch>
            <a:fillRect/>
          </a:stretch>
        </p:blipFill>
        <p:spPr>
          <a:xfrm>
            <a:off x="4448175" y="682764"/>
            <a:ext cx="2095500" cy="1746250"/>
          </a:xfrm>
          <a:prstGeom prst="rect">
            <a:avLst/>
          </a:prstGeom>
        </p:spPr>
      </p:pic>
      <p:pic>
        <p:nvPicPr>
          <p:cNvPr id="20" name="Picture 19" descr="A graph of a graph&#10;&#10;Description automatically generated">
            <a:extLst>
              <a:ext uri="{FF2B5EF4-FFF2-40B4-BE49-F238E27FC236}">
                <a16:creationId xmlns:a16="http://schemas.microsoft.com/office/drawing/2014/main" id="{D1ED3D0A-C795-A480-AEAD-A99093E8E3A0}"/>
              </a:ext>
            </a:extLst>
          </p:cNvPr>
          <p:cNvPicPr>
            <a:picLocks noChangeAspect="1"/>
          </p:cNvPicPr>
          <p:nvPr/>
        </p:nvPicPr>
        <p:blipFill>
          <a:blip r:embed="rId6"/>
          <a:stretch>
            <a:fillRect/>
          </a:stretch>
        </p:blipFill>
        <p:spPr>
          <a:xfrm>
            <a:off x="6543675" y="682764"/>
            <a:ext cx="2095500" cy="1746250"/>
          </a:xfrm>
          <a:prstGeom prst="rect">
            <a:avLst/>
          </a:prstGeom>
        </p:spPr>
      </p:pic>
      <p:sp>
        <p:nvSpPr>
          <p:cNvPr id="21" name="TextBox 20">
            <a:extLst>
              <a:ext uri="{FF2B5EF4-FFF2-40B4-BE49-F238E27FC236}">
                <a16:creationId xmlns:a16="http://schemas.microsoft.com/office/drawing/2014/main" id="{A4560A11-2F94-722F-9CF6-8718854C43F7}"/>
              </a:ext>
            </a:extLst>
          </p:cNvPr>
          <p:cNvSpPr txBox="1"/>
          <p:nvPr/>
        </p:nvSpPr>
        <p:spPr>
          <a:xfrm>
            <a:off x="5106191" y="2336041"/>
            <a:ext cx="848309" cy="246221"/>
          </a:xfrm>
          <a:prstGeom prst="rect">
            <a:avLst/>
          </a:prstGeom>
          <a:noFill/>
        </p:spPr>
        <p:txBody>
          <a:bodyPr wrap="none" rtlCol="0">
            <a:spAutoFit/>
          </a:bodyPr>
          <a:lstStyle/>
          <a:p>
            <a:r>
              <a:rPr lang="en-US" sz="1000" dirty="0"/>
              <a:t>Left Knee X</a:t>
            </a:r>
          </a:p>
        </p:txBody>
      </p:sp>
      <p:sp>
        <p:nvSpPr>
          <p:cNvPr id="22" name="TextBox 21">
            <a:extLst>
              <a:ext uri="{FF2B5EF4-FFF2-40B4-BE49-F238E27FC236}">
                <a16:creationId xmlns:a16="http://schemas.microsoft.com/office/drawing/2014/main" id="{906DC260-D8A7-2308-C0ED-FC04E286E6AD}"/>
              </a:ext>
            </a:extLst>
          </p:cNvPr>
          <p:cNvSpPr txBox="1"/>
          <p:nvPr/>
        </p:nvSpPr>
        <p:spPr>
          <a:xfrm>
            <a:off x="7108930" y="2336041"/>
            <a:ext cx="848309" cy="246221"/>
          </a:xfrm>
          <a:prstGeom prst="rect">
            <a:avLst/>
          </a:prstGeom>
          <a:noFill/>
        </p:spPr>
        <p:txBody>
          <a:bodyPr wrap="none" rtlCol="0">
            <a:spAutoFit/>
          </a:bodyPr>
          <a:lstStyle/>
          <a:p>
            <a:r>
              <a:rPr lang="en-US" sz="1000" dirty="0"/>
              <a:t>Left Knee Y</a:t>
            </a:r>
          </a:p>
        </p:txBody>
      </p:sp>
      <p:pic>
        <p:nvPicPr>
          <p:cNvPr id="24" name="Picture 23" descr="A graph of a graph&#10;&#10;Description automatically generated">
            <a:extLst>
              <a:ext uri="{FF2B5EF4-FFF2-40B4-BE49-F238E27FC236}">
                <a16:creationId xmlns:a16="http://schemas.microsoft.com/office/drawing/2014/main" id="{5D9F63D1-5DC0-1CC2-9C01-0051971D43AA}"/>
              </a:ext>
            </a:extLst>
          </p:cNvPr>
          <p:cNvPicPr>
            <a:picLocks noChangeAspect="1"/>
          </p:cNvPicPr>
          <p:nvPr/>
        </p:nvPicPr>
        <p:blipFill>
          <a:blip r:embed="rId7"/>
          <a:stretch>
            <a:fillRect/>
          </a:stretch>
        </p:blipFill>
        <p:spPr>
          <a:xfrm>
            <a:off x="4486904" y="2548568"/>
            <a:ext cx="2095805" cy="1746504"/>
          </a:xfrm>
          <a:prstGeom prst="rect">
            <a:avLst/>
          </a:prstGeom>
        </p:spPr>
      </p:pic>
      <p:pic>
        <p:nvPicPr>
          <p:cNvPr id="26" name="Picture 25" descr="A graph of a graph&#10;&#10;Description automatically generated">
            <a:extLst>
              <a:ext uri="{FF2B5EF4-FFF2-40B4-BE49-F238E27FC236}">
                <a16:creationId xmlns:a16="http://schemas.microsoft.com/office/drawing/2014/main" id="{08105C2D-E803-5ABF-CE63-016A4DE8E1B9}"/>
              </a:ext>
            </a:extLst>
          </p:cNvPr>
          <p:cNvPicPr>
            <a:picLocks noChangeAspect="1"/>
          </p:cNvPicPr>
          <p:nvPr/>
        </p:nvPicPr>
        <p:blipFill>
          <a:blip r:embed="rId8"/>
          <a:stretch>
            <a:fillRect/>
          </a:stretch>
        </p:blipFill>
        <p:spPr>
          <a:xfrm>
            <a:off x="6582709" y="2510468"/>
            <a:ext cx="2095805" cy="1746504"/>
          </a:xfrm>
          <a:prstGeom prst="rect">
            <a:avLst/>
          </a:prstGeom>
        </p:spPr>
      </p:pic>
      <p:sp>
        <p:nvSpPr>
          <p:cNvPr id="27" name="TextBox 26">
            <a:extLst>
              <a:ext uri="{FF2B5EF4-FFF2-40B4-BE49-F238E27FC236}">
                <a16:creationId xmlns:a16="http://schemas.microsoft.com/office/drawing/2014/main" id="{C79544DC-BFEA-E3CD-65C1-96D1BEDB7200}"/>
              </a:ext>
            </a:extLst>
          </p:cNvPr>
          <p:cNvSpPr txBox="1"/>
          <p:nvPr/>
        </p:nvSpPr>
        <p:spPr>
          <a:xfrm>
            <a:off x="5110989" y="4210061"/>
            <a:ext cx="870751" cy="246221"/>
          </a:xfrm>
          <a:prstGeom prst="rect">
            <a:avLst/>
          </a:prstGeom>
          <a:noFill/>
        </p:spPr>
        <p:txBody>
          <a:bodyPr wrap="none" rtlCol="0">
            <a:spAutoFit/>
          </a:bodyPr>
          <a:lstStyle/>
          <a:p>
            <a:r>
              <a:rPr lang="en-US" sz="1000" dirty="0"/>
              <a:t>Left Ankle X</a:t>
            </a:r>
          </a:p>
        </p:txBody>
      </p:sp>
      <p:sp>
        <p:nvSpPr>
          <p:cNvPr id="28" name="TextBox 27">
            <a:extLst>
              <a:ext uri="{FF2B5EF4-FFF2-40B4-BE49-F238E27FC236}">
                <a16:creationId xmlns:a16="http://schemas.microsoft.com/office/drawing/2014/main" id="{E7D2BC93-E1F6-A89B-9F1B-4AC38A4C8229}"/>
              </a:ext>
            </a:extLst>
          </p:cNvPr>
          <p:cNvSpPr txBox="1"/>
          <p:nvPr/>
        </p:nvSpPr>
        <p:spPr>
          <a:xfrm>
            <a:off x="7156049" y="4199832"/>
            <a:ext cx="870751" cy="246221"/>
          </a:xfrm>
          <a:prstGeom prst="rect">
            <a:avLst/>
          </a:prstGeom>
          <a:noFill/>
        </p:spPr>
        <p:txBody>
          <a:bodyPr wrap="none" rtlCol="0">
            <a:spAutoFit/>
          </a:bodyPr>
          <a:lstStyle/>
          <a:p>
            <a:r>
              <a:rPr lang="en-US" sz="1000" dirty="0"/>
              <a:t>Left Ankle Y</a:t>
            </a:r>
          </a:p>
        </p:txBody>
      </p:sp>
      <p:pic>
        <p:nvPicPr>
          <p:cNvPr id="13" name="Audio 12">
            <a:hlinkClick r:id="" action="ppaction://media"/>
            <a:extLst>
              <a:ext uri="{FF2B5EF4-FFF2-40B4-BE49-F238E27FC236}">
                <a16:creationId xmlns:a16="http://schemas.microsoft.com/office/drawing/2014/main" id="{E8F1E5B6-2454-9392-ED5B-33DD12D41919}"/>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77901893"/>
      </p:ext>
    </p:extLst>
  </p:cSld>
  <p:clrMapOvr>
    <a:masterClrMapping/>
  </p:clrMapOvr>
  <mc:AlternateContent xmlns:mc="http://schemas.openxmlformats.org/markup-compatibility/2006">
    <mc:Choice xmlns:p14="http://schemas.microsoft.com/office/powerpoint/2010/main" Requires="p14">
      <p:transition spd="slow" p14:dur="2000" advTm="15159"/>
    </mc:Choice>
    <mc:Fallback>
      <p:transition spd="slow" advTm="15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2" name="Subtitle 2">
            <a:extLst>
              <a:ext uri="{FF2B5EF4-FFF2-40B4-BE49-F238E27FC236}">
                <a16:creationId xmlns:a16="http://schemas.microsoft.com/office/drawing/2014/main" id="{149E3C3F-FBCE-B0FD-1D76-F657411739D0}"/>
              </a:ext>
            </a:extLst>
          </p:cNvPr>
          <p:cNvSpPr>
            <a:spLocks noGrp="1"/>
          </p:cNvSpPr>
          <p:nvPr>
            <p:ph type="body" idx="1"/>
          </p:nvPr>
        </p:nvSpPr>
        <p:spPr>
          <a:xfrm>
            <a:off x="5248275" y="990600"/>
            <a:ext cx="3766239" cy="2667000"/>
          </a:xfrm>
        </p:spPr>
        <p:txBody>
          <a:bodyPr>
            <a:normAutofit fontScale="92500"/>
          </a:bodyPr>
          <a:lstStyle/>
          <a:p>
            <a:pPr marL="571500" indent="-571500" algn="l">
              <a:buFont typeface="Wingdings" panose="05000000000000000000" pitchFamily="2" charset="2"/>
              <a:buChar char="Ø"/>
            </a:pPr>
            <a:r>
              <a:rPr lang="en-US" sz="1400" dirty="0">
                <a:solidFill>
                  <a:schemeClr val="dk1"/>
                </a:solidFill>
                <a:latin typeface="Arial" panose="020B0604020202020204" pitchFamily="34" charset="0"/>
                <a:ea typeface="ＭＳ Ｐゴシック" panose="020B0600070205080204" pitchFamily="34" charset="-128"/>
              </a:rPr>
              <a:t>Input: 30x52 data matrix.</a:t>
            </a:r>
          </a:p>
          <a:p>
            <a:pPr marL="571500" indent="-571500" algn="l">
              <a:buFont typeface="Wingdings" panose="05000000000000000000" pitchFamily="2" charset="2"/>
              <a:buChar char="Ø"/>
            </a:pPr>
            <a:r>
              <a:rPr lang="en-US" sz="1400" dirty="0">
                <a:solidFill>
                  <a:schemeClr val="dk1"/>
                </a:solidFill>
                <a:latin typeface="Arial" panose="020B0604020202020204" pitchFamily="34" charset="0"/>
                <a:ea typeface="ＭＳ Ｐゴシック" panose="020B0600070205080204" pitchFamily="34" charset="-128"/>
              </a:rPr>
              <a:t>Each input captures 30 frames containing 52 signals in every frame.</a:t>
            </a:r>
          </a:p>
          <a:p>
            <a:pPr marL="571500" indent="-571500" algn="l">
              <a:buFont typeface="Wingdings" panose="05000000000000000000" pitchFamily="2" charset="2"/>
              <a:buChar char="Ø"/>
            </a:pPr>
            <a:r>
              <a:rPr lang="en-US" sz="1400" dirty="0">
                <a:solidFill>
                  <a:schemeClr val="dk1"/>
                </a:solidFill>
                <a:latin typeface="Arial" panose="020B0604020202020204" pitchFamily="34" charset="0"/>
                <a:ea typeface="ＭＳ Ｐゴシック" panose="020B0600070205080204" pitchFamily="34" charset="-128"/>
              </a:rPr>
              <a:t>Output: Left-OGS, Right-OGS and Symmetry (0/1)</a:t>
            </a:r>
          </a:p>
          <a:p>
            <a:pPr marL="571500" indent="-571500" algn="l">
              <a:buFont typeface="Wingdings" panose="05000000000000000000" pitchFamily="2" charset="2"/>
              <a:buChar char="Ø"/>
            </a:pPr>
            <a:r>
              <a:rPr lang="en-US" sz="1400" dirty="0">
                <a:solidFill>
                  <a:schemeClr val="dk1"/>
                </a:solidFill>
                <a:latin typeface="Arial" panose="020B0604020202020204" pitchFamily="34" charset="0"/>
                <a:ea typeface="ＭＳ Ｐゴシック" panose="020B0600070205080204" pitchFamily="34" charset="-128"/>
              </a:rPr>
              <a:t>Collapsed OGS score into 3 classes. </a:t>
            </a:r>
          </a:p>
          <a:p>
            <a:pPr marL="571500" indent="-571500" algn="l">
              <a:buFont typeface="Wingdings" panose="05000000000000000000" pitchFamily="2" charset="2"/>
              <a:buChar char="Ø"/>
            </a:pPr>
            <a:r>
              <a:rPr lang="en-US" sz="1400" dirty="0">
                <a:solidFill>
                  <a:schemeClr val="dk1"/>
                </a:solidFill>
                <a:latin typeface="Arial" panose="020B0604020202020204" pitchFamily="34" charset="0"/>
                <a:ea typeface="ＭＳ Ｐゴシック" panose="020B0600070205080204" pitchFamily="34" charset="-128"/>
              </a:rPr>
              <a:t>Model is pre-trained by forcing it to predict future signals in the same video.</a:t>
            </a:r>
          </a:p>
          <a:p>
            <a:pPr marL="571500" indent="-571500" algn="l">
              <a:buFont typeface="Wingdings" panose="05000000000000000000" pitchFamily="2" charset="2"/>
              <a:buChar char="Ø"/>
            </a:pPr>
            <a:r>
              <a:rPr lang="en-US" sz="1400" dirty="0">
                <a:solidFill>
                  <a:schemeClr val="dk1"/>
                </a:solidFill>
                <a:latin typeface="Arial" panose="020B0604020202020204" pitchFamily="34" charset="0"/>
                <a:ea typeface="ＭＳ Ｐゴシック" panose="020B0600070205080204" pitchFamily="34" charset="-128"/>
              </a:rPr>
              <a:t>Training done on dataset of 54 patients. </a:t>
            </a:r>
          </a:p>
          <a:p>
            <a:pPr marL="571500" indent="-571500" algn="l">
              <a:buFont typeface="Wingdings" panose="05000000000000000000" pitchFamily="2" charset="2"/>
              <a:buChar char="Ø"/>
            </a:pPr>
            <a:r>
              <a:rPr lang="en-US" sz="1400" dirty="0">
                <a:solidFill>
                  <a:schemeClr val="dk1"/>
                </a:solidFill>
                <a:latin typeface="Arial" panose="020B0604020202020204" pitchFamily="34" charset="0"/>
                <a:ea typeface="ＭＳ Ｐゴシック" panose="020B0600070205080204" pitchFamily="34" charset="-128"/>
              </a:rPr>
              <a:t>Testing on 20 patients.</a:t>
            </a:r>
            <a:endParaRPr lang="en-US" sz="1400" dirty="0">
              <a:solidFill>
                <a:srgbClr val="000000"/>
              </a:solidFill>
              <a:latin typeface="Arial" panose="020B0604020202020204" pitchFamily="34" charset="0"/>
              <a:ea typeface="ＭＳ Ｐゴシック" panose="020B0600070205080204" pitchFamily="34" charset="-128"/>
            </a:endParaRPr>
          </a:p>
        </p:txBody>
      </p:sp>
      <p:grpSp>
        <p:nvGrpSpPr>
          <p:cNvPr id="3" name="Group 2">
            <a:extLst>
              <a:ext uri="{FF2B5EF4-FFF2-40B4-BE49-F238E27FC236}">
                <a16:creationId xmlns:a16="http://schemas.microsoft.com/office/drawing/2014/main" id="{7D5F9209-339C-DB41-DAA7-00F85D832D4E}"/>
              </a:ext>
            </a:extLst>
          </p:cNvPr>
          <p:cNvGrpSpPr/>
          <p:nvPr/>
        </p:nvGrpSpPr>
        <p:grpSpPr>
          <a:xfrm>
            <a:off x="4124325" y="0"/>
            <a:ext cx="1371600" cy="739174"/>
            <a:chOff x="4149757" y="3434492"/>
            <a:chExt cx="3360808" cy="2016484"/>
          </a:xfrm>
        </p:grpSpPr>
        <p:sp>
          <p:nvSpPr>
            <p:cNvPr id="4" name="Rectangle 3">
              <a:extLst>
                <a:ext uri="{FF2B5EF4-FFF2-40B4-BE49-F238E27FC236}">
                  <a16:creationId xmlns:a16="http://schemas.microsoft.com/office/drawing/2014/main" id="{D4693729-F25D-3C77-C840-26334DACAA7D}"/>
                </a:ext>
              </a:extLst>
            </p:cNvPr>
            <p:cNvSpPr/>
            <p:nvPr/>
          </p:nvSpPr>
          <p:spPr>
            <a:xfrm>
              <a:off x="4149757" y="3434492"/>
              <a:ext cx="3360807" cy="2016484"/>
            </a:xfrm>
            <a:prstGeom prst="rect">
              <a:avLst/>
            </a:prstGeom>
            <a:solidFill>
              <a:schemeClr val="accent5">
                <a:lumMod val="50000"/>
              </a:schemeClr>
            </a:solidFill>
          </p:spPr>
          <p:style>
            <a:lnRef idx="2">
              <a:schemeClr val="lt1">
                <a:hueOff val="0"/>
                <a:satOff val="0"/>
                <a:lumOff val="0"/>
                <a:alphaOff val="0"/>
              </a:schemeClr>
            </a:lnRef>
            <a:fillRef idx="1">
              <a:scrgbClr r="0" g="0" b="0"/>
            </a:fillRef>
            <a:effectRef idx="0">
              <a:schemeClr val="accent2">
                <a:hueOff val="-10285714"/>
                <a:satOff val="-35716"/>
                <a:lumOff val="42858"/>
                <a:alphaOff val="0"/>
              </a:schemeClr>
            </a:effectRef>
            <a:fontRef idx="minor">
              <a:schemeClr val="lt1"/>
            </a:fontRef>
          </p:style>
          <p:txBody>
            <a:bodyPr/>
            <a:lstStyle/>
            <a:p>
              <a:endParaRPr lang="en-US"/>
            </a:p>
          </p:txBody>
        </p:sp>
        <p:sp>
          <p:nvSpPr>
            <p:cNvPr id="6" name="TextBox 5">
              <a:extLst>
                <a:ext uri="{FF2B5EF4-FFF2-40B4-BE49-F238E27FC236}">
                  <a16:creationId xmlns:a16="http://schemas.microsoft.com/office/drawing/2014/main" id="{766939A6-EFA6-686E-69E2-1F7239F9A38C}"/>
                </a:ext>
              </a:extLst>
            </p:cNvPr>
            <p:cNvSpPr txBox="1"/>
            <p:nvPr/>
          </p:nvSpPr>
          <p:spPr>
            <a:xfrm>
              <a:off x="4149758" y="3434492"/>
              <a:ext cx="3360807" cy="201648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1200" kern="1200" dirty="0"/>
                <a:t>AI Model</a:t>
              </a:r>
            </a:p>
          </p:txBody>
        </p:sp>
      </p:grpSp>
      <p:pic>
        <p:nvPicPr>
          <p:cNvPr id="7" name="Picture 6">
            <a:extLst>
              <a:ext uri="{FF2B5EF4-FFF2-40B4-BE49-F238E27FC236}">
                <a16:creationId xmlns:a16="http://schemas.microsoft.com/office/drawing/2014/main" id="{7A956856-6EC4-F067-8174-EF947E4ABC4E}"/>
              </a:ext>
            </a:extLst>
          </p:cNvPr>
          <p:cNvPicPr>
            <a:picLocks noChangeAspect="1"/>
          </p:cNvPicPr>
          <p:nvPr/>
        </p:nvPicPr>
        <p:blipFill>
          <a:blip r:embed="rId5"/>
          <a:stretch>
            <a:fillRect/>
          </a:stretch>
        </p:blipFill>
        <p:spPr>
          <a:xfrm>
            <a:off x="0" y="1172278"/>
            <a:ext cx="5180630" cy="2485322"/>
          </a:xfrm>
          <a:prstGeom prst="rect">
            <a:avLst/>
          </a:prstGeom>
        </p:spPr>
      </p:pic>
      <p:pic>
        <p:nvPicPr>
          <p:cNvPr id="14" name="Audio 13">
            <a:hlinkClick r:id="" action="ppaction://media"/>
            <a:extLst>
              <a:ext uri="{FF2B5EF4-FFF2-40B4-BE49-F238E27FC236}">
                <a16:creationId xmlns:a16="http://schemas.microsoft.com/office/drawing/2014/main" id="{77616EAE-ABB5-2EF9-D135-2DCCB51E2AB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646629307"/>
      </p:ext>
    </p:extLst>
  </p:cSld>
  <p:clrMapOvr>
    <a:masterClrMapping/>
  </p:clrMapOvr>
  <mc:AlternateContent xmlns:mc="http://schemas.openxmlformats.org/markup-compatibility/2006">
    <mc:Choice xmlns:p14="http://schemas.microsoft.com/office/powerpoint/2010/main" Requires="p14">
      <p:transition spd="slow" p14:dur="2000" advTm="40778"/>
    </mc:Choice>
    <mc:Fallback>
      <p:transition spd="slow" advTm="40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5" name="Google Shape;66;p14">
            <a:extLst>
              <a:ext uri="{FF2B5EF4-FFF2-40B4-BE49-F238E27FC236}">
                <a16:creationId xmlns:a16="http://schemas.microsoft.com/office/drawing/2014/main" id="{082226D4-C07F-2587-2CE6-839096EB9B42}"/>
              </a:ext>
            </a:extLst>
          </p:cNvPr>
          <p:cNvSpPr txBox="1">
            <a:spLocks noGrp="1"/>
          </p:cNvSpPr>
          <p:nvPr>
            <p:ph type="title"/>
          </p:nvPr>
        </p:nvSpPr>
        <p:spPr>
          <a:xfrm>
            <a:off x="3806456" y="86631"/>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sz="2800" dirty="0">
                <a:latin typeface="+mj-lt"/>
              </a:rPr>
              <a:t>Results</a:t>
            </a:r>
            <a:endParaRPr dirty="0">
              <a:latin typeface="+mj-lt"/>
            </a:endParaRPr>
          </a:p>
        </p:txBody>
      </p:sp>
      <p:graphicFrame>
        <p:nvGraphicFramePr>
          <p:cNvPr id="8" name="Table 7">
            <a:extLst>
              <a:ext uri="{FF2B5EF4-FFF2-40B4-BE49-F238E27FC236}">
                <a16:creationId xmlns:a16="http://schemas.microsoft.com/office/drawing/2014/main" id="{6703AD72-966F-4EEC-B6B2-ABB82B3A9D1D}"/>
              </a:ext>
            </a:extLst>
          </p:cNvPr>
          <p:cNvGraphicFramePr>
            <a:graphicFrameLocks noGrp="1"/>
          </p:cNvGraphicFramePr>
          <p:nvPr>
            <p:extLst>
              <p:ext uri="{D42A27DB-BD31-4B8C-83A1-F6EECF244321}">
                <p14:modId xmlns:p14="http://schemas.microsoft.com/office/powerpoint/2010/main" val="1023997793"/>
              </p:ext>
            </p:extLst>
          </p:nvPr>
        </p:nvGraphicFramePr>
        <p:xfrm>
          <a:off x="2126005" y="973656"/>
          <a:ext cx="4891989" cy="3508012"/>
        </p:xfrm>
        <a:graphic>
          <a:graphicData uri="http://schemas.openxmlformats.org/drawingml/2006/table">
            <a:tbl>
              <a:tblPr>
                <a:tableStyleId>{3C2FFA5D-87B4-456A-9821-1D502468CF0F}</a:tableStyleId>
              </a:tblPr>
              <a:tblGrid>
                <a:gridCol w="1316318">
                  <a:extLst>
                    <a:ext uri="{9D8B030D-6E8A-4147-A177-3AD203B41FA5}">
                      <a16:colId xmlns:a16="http://schemas.microsoft.com/office/drawing/2014/main" val="20000"/>
                    </a:ext>
                  </a:extLst>
                </a:gridCol>
                <a:gridCol w="1237732">
                  <a:extLst>
                    <a:ext uri="{9D8B030D-6E8A-4147-A177-3AD203B41FA5}">
                      <a16:colId xmlns:a16="http://schemas.microsoft.com/office/drawing/2014/main" val="20001"/>
                    </a:ext>
                  </a:extLst>
                </a:gridCol>
                <a:gridCol w="1119853">
                  <a:extLst>
                    <a:ext uri="{9D8B030D-6E8A-4147-A177-3AD203B41FA5}">
                      <a16:colId xmlns:a16="http://schemas.microsoft.com/office/drawing/2014/main" val="20002"/>
                    </a:ext>
                  </a:extLst>
                </a:gridCol>
                <a:gridCol w="1218086">
                  <a:extLst>
                    <a:ext uri="{9D8B030D-6E8A-4147-A177-3AD203B41FA5}">
                      <a16:colId xmlns:a16="http://schemas.microsoft.com/office/drawing/2014/main" val="20003"/>
                    </a:ext>
                  </a:extLst>
                </a:gridCol>
              </a:tblGrid>
              <a:tr h="877003">
                <a:tc>
                  <a:txBody>
                    <a:bodyPr/>
                    <a:lstStyle/>
                    <a:p>
                      <a:pPr algn="ctr" fontAlgn="ctr"/>
                      <a:r>
                        <a:rPr lang="en-US" sz="1200" u="none" strike="noStrike" dirty="0">
                          <a:effectLst/>
                          <a:latin typeface="+mj-lt"/>
                        </a:rPr>
                        <a:t> </a:t>
                      </a:r>
                      <a:endParaRPr lang="en-US" sz="1200" b="0" i="0" u="none" strike="noStrike" dirty="0">
                        <a:solidFill>
                          <a:srgbClr val="000000"/>
                        </a:solidFill>
                        <a:effectLst/>
                        <a:latin typeface="+mj-lt"/>
                      </a:endParaRPr>
                    </a:p>
                  </a:txBody>
                  <a:tcPr marL="9525" marR="9525" marT="9525" marB="0" anchor="ctr"/>
                </a:tc>
                <a:tc>
                  <a:txBody>
                    <a:bodyPr/>
                    <a:lstStyle/>
                    <a:p>
                      <a:pPr algn="ctr" fontAlgn="ctr"/>
                      <a:r>
                        <a:rPr lang="en-US" sz="1200" u="none" strike="noStrike" dirty="0">
                          <a:effectLst/>
                          <a:latin typeface="+mj-lt"/>
                        </a:rPr>
                        <a:t>Accuracy </a:t>
                      </a:r>
                      <a:endParaRPr lang="en-US" sz="1200" b="1" i="0" u="none" strike="noStrike" dirty="0">
                        <a:solidFill>
                          <a:srgbClr val="000000"/>
                        </a:solidFill>
                        <a:effectLst/>
                        <a:latin typeface="+mj-lt"/>
                      </a:endParaRPr>
                    </a:p>
                  </a:txBody>
                  <a:tcPr marL="9525" marR="9525" marT="9525" marB="0" anchor="ctr"/>
                </a:tc>
                <a:tc>
                  <a:txBody>
                    <a:bodyPr/>
                    <a:lstStyle/>
                    <a:p>
                      <a:pPr algn="ctr" fontAlgn="ctr"/>
                      <a:r>
                        <a:rPr lang="en-US" sz="1200" u="none" strike="noStrike" dirty="0">
                          <a:effectLst/>
                          <a:latin typeface="+mj-lt"/>
                        </a:rPr>
                        <a:t>Precision</a:t>
                      </a:r>
                      <a:endParaRPr lang="en-US" sz="1200" b="1" i="0" u="none" strike="noStrike" dirty="0">
                        <a:solidFill>
                          <a:srgbClr val="000000"/>
                        </a:solidFill>
                        <a:effectLst/>
                        <a:latin typeface="+mj-lt"/>
                      </a:endParaRPr>
                    </a:p>
                  </a:txBody>
                  <a:tcPr marL="9525" marR="9525" marT="9525" marB="0" anchor="ctr"/>
                </a:tc>
                <a:tc>
                  <a:txBody>
                    <a:bodyPr/>
                    <a:lstStyle/>
                    <a:p>
                      <a:pPr algn="ctr" fontAlgn="ctr"/>
                      <a:r>
                        <a:rPr lang="en-US" sz="1200" u="none" strike="noStrike" dirty="0">
                          <a:effectLst/>
                          <a:latin typeface="+mj-lt"/>
                        </a:rPr>
                        <a:t>Recall</a:t>
                      </a:r>
                      <a:endParaRPr lang="en-US" sz="1200" b="1"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00"/>
                  </a:ext>
                </a:extLst>
              </a:tr>
              <a:tr h="877003">
                <a:tc>
                  <a:txBody>
                    <a:bodyPr/>
                    <a:lstStyle/>
                    <a:p>
                      <a:pPr algn="ctr" fontAlgn="ctr"/>
                      <a:r>
                        <a:rPr lang="en-US" sz="1200" u="none" strike="noStrike" dirty="0">
                          <a:effectLst/>
                          <a:latin typeface="+mj-lt"/>
                        </a:rPr>
                        <a:t>OGS Right</a:t>
                      </a:r>
                      <a:endParaRPr lang="en-US" sz="1200" b="1" i="0" u="none" strike="noStrike" dirty="0">
                        <a:solidFill>
                          <a:srgbClr val="000000"/>
                        </a:solidFill>
                        <a:effectLst/>
                        <a:latin typeface="+mj-lt"/>
                      </a:endParaRPr>
                    </a:p>
                  </a:txBody>
                  <a:tcPr marL="9525" marR="9525" marT="9525" marB="0" anchor="ctr"/>
                </a:tc>
                <a:tc>
                  <a:txBody>
                    <a:bodyPr/>
                    <a:lstStyle/>
                    <a:p>
                      <a:pPr algn="ctr" fontAlgn="ctr"/>
                      <a:r>
                        <a:rPr lang="en-US" sz="1200" u="none" strike="noStrike" dirty="0">
                          <a:effectLst/>
                          <a:latin typeface="+mj-lt"/>
                        </a:rPr>
                        <a:t>0.64</a:t>
                      </a:r>
                      <a:endParaRPr lang="en-US" sz="1200" b="0" i="0" u="none" strike="noStrike" dirty="0">
                        <a:solidFill>
                          <a:srgbClr val="000000"/>
                        </a:solidFill>
                        <a:effectLst/>
                        <a:latin typeface="+mj-lt"/>
                      </a:endParaRPr>
                    </a:p>
                  </a:txBody>
                  <a:tcPr marL="9525" marR="9525" marT="9525" marB="0" anchor="ctr"/>
                </a:tc>
                <a:tc>
                  <a:txBody>
                    <a:bodyPr/>
                    <a:lstStyle/>
                    <a:p>
                      <a:pPr algn="ctr" fontAlgn="ctr"/>
                      <a:r>
                        <a:rPr lang="en-US" sz="1200" u="none" strike="noStrike" dirty="0">
                          <a:effectLst/>
                          <a:latin typeface="+mj-lt"/>
                        </a:rPr>
                        <a:t>0.55</a:t>
                      </a:r>
                      <a:endParaRPr lang="en-US" sz="1200" b="0" i="0" u="none" strike="noStrike" dirty="0">
                        <a:solidFill>
                          <a:srgbClr val="000000"/>
                        </a:solidFill>
                        <a:effectLst/>
                        <a:latin typeface="+mj-lt"/>
                      </a:endParaRPr>
                    </a:p>
                  </a:txBody>
                  <a:tcPr marL="9525" marR="9525" marT="9525" marB="0" anchor="ctr"/>
                </a:tc>
                <a:tc>
                  <a:txBody>
                    <a:bodyPr/>
                    <a:lstStyle/>
                    <a:p>
                      <a:pPr algn="ctr" fontAlgn="ctr"/>
                      <a:r>
                        <a:rPr lang="en-US" sz="1200" u="none" strike="noStrike" dirty="0">
                          <a:effectLst/>
                          <a:latin typeface="+mj-lt"/>
                        </a:rPr>
                        <a:t>0.60</a:t>
                      </a:r>
                      <a:endParaRPr lang="en-US" sz="1200" b="0"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01"/>
                  </a:ext>
                </a:extLst>
              </a:tr>
              <a:tr h="877003">
                <a:tc>
                  <a:txBody>
                    <a:bodyPr/>
                    <a:lstStyle/>
                    <a:p>
                      <a:pPr algn="ctr" fontAlgn="ctr"/>
                      <a:r>
                        <a:rPr lang="en-US" sz="1200" u="none" strike="noStrike" dirty="0">
                          <a:effectLst/>
                          <a:latin typeface="+mj-lt"/>
                        </a:rPr>
                        <a:t>OGS Left</a:t>
                      </a:r>
                      <a:endParaRPr lang="en-US" sz="1200" b="1" i="0" u="none" strike="noStrike" dirty="0">
                        <a:solidFill>
                          <a:srgbClr val="000000"/>
                        </a:solidFill>
                        <a:effectLst/>
                        <a:latin typeface="+mj-lt"/>
                      </a:endParaRPr>
                    </a:p>
                  </a:txBody>
                  <a:tcPr marL="9525" marR="9525" marT="9525" marB="0" anchor="ctr"/>
                </a:tc>
                <a:tc>
                  <a:txBody>
                    <a:bodyPr/>
                    <a:lstStyle/>
                    <a:p>
                      <a:pPr algn="ctr" fontAlgn="ctr"/>
                      <a:r>
                        <a:rPr lang="en-US" sz="1200" u="none" strike="noStrike" dirty="0">
                          <a:effectLst/>
                          <a:latin typeface="+mj-lt"/>
                        </a:rPr>
                        <a:t>0.61</a:t>
                      </a:r>
                      <a:endParaRPr lang="en-US" sz="1200" b="0" i="0" u="none" strike="noStrike" dirty="0">
                        <a:solidFill>
                          <a:srgbClr val="000000"/>
                        </a:solidFill>
                        <a:effectLst/>
                        <a:latin typeface="+mj-lt"/>
                      </a:endParaRPr>
                    </a:p>
                  </a:txBody>
                  <a:tcPr marL="9525" marR="9525" marT="9525" marB="0" anchor="ctr"/>
                </a:tc>
                <a:tc>
                  <a:txBody>
                    <a:bodyPr/>
                    <a:lstStyle/>
                    <a:p>
                      <a:pPr algn="ctr" fontAlgn="ctr"/>
                      <a:r>
                        <a:rPr lang="en-US" sz="1200" u="none" strike="noStrike" dirty="0">
                          <a:effectLst/>
                          <a:latin typeface="+mj-lt"/>
                        </a:rPr>
                        <a:t>0.53</a:t>
                      </a:r>
                      <a:endParaRPr lang="en-US" sz="1200" b="0" i="0" u="none" strike="noStrike" dirty="0">
                        <a:solidFill>
                          <a:srgbClr val="000000"/>
                        </a:solidFill>
                        <a:effectLst/>
                        <a:latin typeface="+mj-lt"/>
                      </a:endParaRPr>
                    </a:p>
                  </a:txBody>
                  <a:tcPr marL="9525" marR="9525" marT="9525" marB="0" anchor="ctr"/>
                </a:tc>
                <a:tc>
                  <a:txBody>
                    <a:bodyPr/>
                    <a:lstStyle/>
                    <a:p>
                      <a:pPr algn="ctr" fontAlgn="ctr"/>
                      <a:r>
                        <a:rPr lang="en-US" sz="1200" u="none" strike="noStrike" dirty="0">
                          <a:effectLst/>
                          <a:latin typeface="+mj-lt"/>
                        </a:rPr>
                        <a:t>0.56</a:t>
                      </a:r>
                      <a:endParaRPr lang="en-US" sz="1200" b="0"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02"/>
                  </a:ext>
                </a:extLst>
              </a:tr>
              <a:tr h="877003">
                <a:tc>
                  <a:txBody>
                    <a:bodyPr/>
                    <a:lstStyle/>
                    <a:p>
                      <a:pPr algn="ctr" fontAlgn="ctr"/>
                      <a:r>
                        <a:rPr lang="en-US" sz="1200" u="none" strike="noStrike" dirty="0">
                          <a:effectLst/>
                          <a:latin typeface="+mj-lt"/>
                        </a:rPr>
                        <a:t>Symmetry</a:t>
                      </a:r>
                      <a:endParaRPr lang="en-US" sz="1200" b="1" i="0" u="none" strike="noStrike" dirty="0">
                        <a:solidFill>
                          <a:srgbClr val="000000"/>
                        </a:solidFill>
                        <a:effectLst/>
                        <a:latin typeface="+mj-lt"/>
                      </a:endParaRPr>
                    </a:p>
                  </a:txBody>
                  <a:tcPr marL="9525" marR="9525" marT="9525" marB="0" anchor="ctr"/>
                </a:tc>
                <a:tc>
                  <a:txBody>
                    <a:bodyPr/>
                    <a:lstStyle/>
                    <a:p>
                      <a:pPr algn="ctr" fontAlgn="ctr"/>
                      <a:r>
                        <a:rPr lang="en-US" sz="1200" u="none" strike="noStrike">
                          <a:effectLst/>
                          <a:latin typeface="+mj-lt"/>
                        </a:rPr>
                        <a:t>0.69</a:t>
                      </a:r>
                      <a:endParaRPr lang="en-US" sz="1200" b="0" i="0" u="none" strike="noStrike">
                        <a:solidFill>
                          <a:srgbClr val="000000"/>
                        </a:solidFill>
                        <a:effectLst/>
                        <a:latin typeface="+mj-lt"/>
                      </a:endParaRPr>
                    </a:p>
                  </a:txBody>
                  <a:tcPr marL="9525" marR="9525" marT="9525" marB="0" anchor="ctr"/>
                </a:tc>
                <a:tc>
                  <a:txBody>
                    <a:bodyPr/>
                    <a:lstStyle/>
                    <a:p>
                      <a:pPr algn="ctr" fontAlgn="ctr"/>
                      <a:r>
                        <a:rPr lang="en-US" sz="1200" u="none" strike="noStrike" dirty="0">
                          <a:effectLst/>
                          <a:latin typeface="+mj-lt"/>
                        </a:rPr>
                        <a:t>0.60</a:t>
                      </a:r>
                      <a:endParaRPr lang="en-US" sz="1200" b="0" i="0" u="none" strike="noStrike" dirty="0">
                        <a:solidFill>
                          <a:srgbClr val="000000"/>
                        </a:solidFill>
                        <a:effectLst/>
                        <a:latin typeface="+mj-lt"/>
                      </a:endParaRPr>
                    </a:p>
                  </a:txBody>
                  <a:tcPr marL="9525" marR="9525" marT="9525" marB="0" anchor="ctr"/>
                </a:tc>
                <a:tc>
                  <a:txBody>
                    <a:bodyPr/>
                    <a:lstStyle/>
                    <a:p>
                      <a:pPr algn="ctr" fontAlgn="ctr"/>
                      <a:r>
                        <a:rPr lang="en-US" sz="1200" u="none" strike="noStrike" dirty="0">
                          <a:effectLst/>
                          <a:latin typeface="+mj-lt"/>
                        </a:rPr>
                        <a:t>0.55</a:t>
                      </a:r>
                      <a:endParaRPr lang="en-US" sz="1200" b="0"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0003"/>
                  </a:ext>
                </a:extLst>
              </a:tr>
            </a:tbl>
          </a:graphicData>
        </a:graphic>
      </p:graphicFrame>
      <p:pic>
        <p:nvPicPr>
          <p:cNvPr id="11" name="Audio 10">
            <a:hlinkClick r:id="" action="ppaction://media"/>
            <a:extLst>
              <a:ext uri="{FF2B5EF4-FFF2-40B4-BE49-F238E27FC236}">
                <a16:creationId xmlns:a16="http://schemas.microsoft.com/office/drawing/2014/main" id="{2CC2E933-0C2A-CF5C-BB0B-FEAD8E21B75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271417475"/>
      </p:ext>
    </p:extLst>
  </p:cSld>
  <p:clrMapOvr>
    <a:masterClrMapping/>
  </p:clrMapOvr>
  <mc:AlternateContent xmlns:mc="http://schemas.openxmlformats.org/markup-compatibility/2006">
    <mc:Choice xmlns:p14="http://schemas.microsoft.com/office/powerpoint/2010/main" Requires="p14">
      <p:transition spd="slow" p14:dur="2000" advTm="22330"/>
    </mc:Choice>
    <mc:Fallback>
      <p:transition spd="slow" advTm="22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xfrm>
            <a:off x="3806456" y="86631"/>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sz="2800" dirty="0">
                <a:latin typeface="+mj-lt"/>
              </a:rPr>
              <a:t>Conclusion</a:t>
            </a:r>
            <a:endParaRPr dirty="0">
              <a:latin typeface="+mj-lt"/>
            </a:endParaRPr>
          </a:p>
        </p:txBody>
      </p:sp>
      <p:sp>
        <p:nvSpPr>
          <p:cNvPr id="2" name="Subtitle 2">
            <a:extLst>
              <a:ext uri="{FF2B5EF4-FFF2-40B4-BE49-F238E27FC236}">
                <a16:creationId xmlns:a16="http://schemas.microsoft.com/office/drawing/2014/main" id="{149E3C3F-FBCE-B0FD-1D76-F657411739D0}"/>
              </a:ext>
            </a:extLst>
          </p:cNvPr>
          <p:cNvSpPr>
            <a:spLocks noGrp="1"/>
          </p:cNvSpPr>
          <p:nvPr>
            <p:ph type="body" idx="1"/>
          </p:nvPr>
        </p:nvSpPr>
        <p:spPr>
          <a:xfrm>
            <a:off x="73025" y="3319815"/>
            <a:ext cx="8521700" cy="1542183"/>
          </a:xfrm>
        </p:spPr>
        <p:txBody>
          <a:bodyPr>
            <a:normAutofit/>
          </a:bodyPr>
          <a:lstStyle/>
          <a:p>
            <a:pPr marL="571500" indent="-571500" algn="l">
              <a:buFont typeface="Wingdings" panose="05000000000000000000" pitchFamily="2" charset="2"/>
              <a:buChar char="Ø"/>
            </a:pPr>
            <a:r>
              <a:rPr lang="en-US" sz="1400" dirty="0">
                <a:solidFill>
                  <a:schemeClr val="dk1"/>
                </a:solidFill>
                <a:latin typeface="Arial" panose="020B0604020202020204" pitchFamily="34" charset="0"/>
                <a:ea typeface="ＭＳ Ｐゴシック" panose="020B0600070205080204" pitchFamily="34" charset="-128"/>
              </a:rPr>
              <a:t>Overcame several Challenges</a:t>
            </a:r>
          </a:p>
          <a:p>
            <a:pPr marL="571500" indent="-571500" algn="l">
              <a:buFont typeface="Wingdings" panose="05000000000000000000" pitchFamily="2" charset="2"/>
              <a:buChar char="Ø"/>
            </a:pPr>
            <a:r>
              <a:rPr lang="en-US" sz="1400" dirty="0">
                <a:solidFill>
                  <a:schemeClr val="dk1"/>
                </a:solidFill>
                <a:latin typeface="Arial" panose="020B0604020202020204" pitchFamily="34" charset="0"/>
                <a:ea typeface="ＭＳ Ｐゴシック" panose="020B0600070205080204" pitchFamily="34" charset="-128"/>
              </a:rPr>
              <a:t>Good Results despite Limited Data</a:t>
            </a:r>
          </a:p>
          <a:p>
            <a:pPr marL="571500" indent="-571500" algn="l">
              <a:buFont typeface="Wingdings" panose="05000000000000000000" pitchFamily="2" charset="2"/>
              <a:buChar char="Ø"/>
            </a:pPr>
            <a:r>
              <a:rPr lang="en-US" sz="1400" dirty="0">
                <a:solidFill>
                  <a:schemeClr val="dk1"/>
                </a:solidFill>
                <a:latin typeface="Arial" panose="020B0604020202020204" pitchFamily="34" charset="0"/>
                <a:ea typeface="ＭＳ Ｐゴシック" panose="020B0600070205080204" pitchFamily="34" charset="-128"/>
              </a:rPr>
              <a:t>Lack of Information in AP view compared to Lateral view. </a:t>
            </a:r>
          </a:p>
          <a:p>
            <a:pPr marL="571500" indent="-571500" algn="l">
              <a:buFont typeface="Wingdings" panose="05000000000000000000" pitchFamily="2" charset="2"/>
              <a:buChar char="Ø"/>
            </a:pPr>
            <a:r>
              <a:rPr lang="en-US" sz="1400" dirty="0">
                <a:solidFill>
                  <a:schemeClr val="dk1"/>
                </a:solidFill>
                <a:latin typeface="Arial" panose="020B0604020202020204" pitchFamily="34" charset="0"/>
                <a:ea typeface="ＭＳ Ｐゴシック" panose="020B0600070205080204" pitchFamily="34" charset="-128"/>
              </a:rPr>
              <a:t>Presence of Background Distractors</a:t>
            </a:r>
          </a:p>
          <a:p>
            <a:pPr marL="571500" indent="-571500" algn="l">
              <a:buFont typeface="Wingdings" panose="05000000000000000000" pitchFamily="2" charset="2"/>
              <a:buChar char="Ø"/>
            </a:pPr>
            <a:r>
              <a:rPr lang="en-US" sz="1400" dirty="0">
                <a:solidFill>
                  <a:schemeClr val="dk1"/>
                </a:solidFill>
                <a:latin typeface="Arial" panose="020B0604020202020204" pitchFamily="34" charset="0"/>
                <a:ea typeface="ＭＳ Ｐゴシック" panose="020B0600070205080204" pitchFamily="34" charset="-128"/>
              </a:rPr>
              <a:t>Use Open-source A.I Models: Several failure cases in case of pediatric subjects</a:t>
            </a:r>
          </a:p>
          <a:p>
            <a:pPr marL="285750" indent="-285750" algn="just">
              <a:lnSpc>
                <a:spcPct val="100000"/>
              </a:lnSpc>
              <a:buFont typeface="Wingdings" panose="05000000000000000000" pitchFamily="2" charset="2"/>
              <a:buChar char="Ø"/>
              <a:defRPr/>
            </a:pPr>
            <a:endParaRPr lang="en-US" sz="1400" dirty="0">
              <a:solidFill>
                <a:schemeClr val="tx1"/>
              </a:solidFill>
            </a:endParaRPr>
          </a:p>
          <a:p>
            <a:pPr marL="285750" indent="-285750" algn="just">
              <a:lnSpc>
                <a:spcPct val="100000"/>
              </a:lnSpc>
              <a:buFont typeface="Wingdings" panose="05000000000000000000" pitchFamily="2" charset="2"/>
              <a:buChar char="Ø"/>
              <a:defRPr/>
            </a:pPr>
            <a:endParaRPr lang="en-US" sz="1400" dirty="0">
              <a:solidFill>
                <a:schemeClr val="dk1"/>
              </a:solidFill>
            </a:endParaRPr>
          </a:p>
          <a:p>
            <a:pPr marL="285750" lvl="0" indent="-285750" algn="just">
              <a:lnSpc>
                <a:spcPct val="100000"/>
              </a:lnSpc>
              <a:spcBef>
                <a:spcPts val="0"/>
              </a:spcBef>
              <a:buFont typeface="Wingdings" panose="05000000000000000000" pitchFamily="2" charset="2"/>
              <a:buChar char="Ø"/>
              <a:defRPr/>
            </a:pPr>
            <a:endParaRPr lang="en-US" sz="1400" dirty="0">
              <a:solidFill>
                <a:srgbClr val="000000"/>
              </a:solidFill>
              <a:latin typeface="Arial" panose="020B0604020202020204" pitchFamily="34" charset="0"/>
              <a:ea typeface="ＭＳ Ｐゴシック" panose="020B0600070205080204" pitchFamily="34" charset="-128"/>
            </a:endParaRPr>
          </a:p>
          <a:p>
            <a:pPr marL="342900" indent="-342900" algn="just">
              <a:spcBef>
                <a:spcPts val="0"/>
              </a:spcBef>
              <a:buFont typeface="Wingdings" panose="05000000000000000000" pitchFamily="2" charset="2"/>
              <a:buChar char="Ø"/>
            </a:pPr>
            <a:endParaRPr lang="en-US" sz="1400" dirty="0">
              <a:solidFill>
                <a:srgbClr val="000000"/>
              </a:solidFill>
              <a:latin typeface="Arial" panose="020B0604020202020204" pitchFamily="34" charset="0"/>
              <a:ea typeface="ＭＳ Ｐゴシック" panose="020B0600070205080204" pitchFamily="34" charset="-128"/>
            </a:endParaRPr>
          </a:p>
          <a:p>
            <a:pPr marL="342900" indent="-342900" algn="just">
              <a:spcBef>
                <a:spcPts val="0"/>
              </a:spcBef>
              <a:buFont typeface="Wingdings" panose="05000000000000000000" pitchFamily="2" charset="2"/>
              <a:buChar char="Ø"/>
            </a:pPr>
            <a:endParaRPr lang="en-US" sz="1400" dirty="0">
              <a:solidFill>
                <a:srgbClr val="000000"/>
              </a:solidFill>
              <a:latin typeface="Arial" panose="020B0604020202020204" pitchFamily="34" charset="0"/>
              <a:ea typeface="ＭＳ Ｐゴシック" panose="020B0600070205080204" pitchFamily="34" charset="-128"/>
            </a:endParaRPr>
          </a:p>
        </p:txBody>
      </p:sp>
      <p:graphicFrame>
        <p:nvGraphicFramePr>
          <p:cNvPr id="5" name="Diagram 4">
            <a:extLst>
              <a:ext uri="{FF2B5EF4-FFF2-40B4-BE49-F238E27FC236}">
                <a16:creationId xmlns:a16="http://schemas.microsoft.com/office/drawing/2014/main" id="{280CC0FD-2E7A-A33E-9DC4-484AF1DDB2C9}"/>
              </a:ext>
            </a:extLst>
          </p:cNvPr>
          <p:cNvGraphicFramePr/>
          <p:nvPr/>
        </p:nvGraphicFramePr>
        <p:xfrm>
          <a:off x="12915900" y="10023624"/>
          <a:ext cx="18059400" cy="6096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4" name="100-48_Anterior_1">
            <a:hlinkClick r:id="" action="ppaction://media"/>
            <a:extLst>
              <a:ext uri="{FF2B5EF4-FFF2-40B4-BE49-F238E27FC236}">
                <a16:creationId xmlns:a16="http://schemas.microsoft.com/office/drawing/2014/main" id="{2DA48DC9-364C-2D4F-6162-2D4BF1802D9C}"/>
              </a:ext>
            </a:extLst>
          </p:cNvPr>
          <p:cNvPicPr>
            <a:picLocks noChangeAspect="1"/>
          </p:cNvPicPr>
          <p:nvPr>
            <a:videoFile r:link="rId2"/>
            <p:extLst>
              <p:ext uri="{DAA4B4D4-6D71-4841-9C94-3DE7FCFB9230}">
                <p14:media xmlns:p14="http://schemas.microsoft.com/office/powerpoint/2010/main" r:embed="rId3">
                  <p14:trim end="19377"/>
                </p14:media>
              </p:ext>
            </p:extLst>
          </p:nvPr>
        </p:nvPicPr>
        <p:blipFill>
          <a:blip r:embed="rId13"/>
          <a:stretch>
            <a:fillRect/>
          </a:stretch>
        </p:blipFill>
        <p:spPr>
          <a:xfrm>
            <a:off x="6099175" y="219881"/>
            <a:ext cx="2178050" cy="3871026"/>
          </a:xfrm>
          <a:prstGeom prst="rect">
            <a:avLst/>
          </a:prstGeom>
        </p:spPr>
      </p:pic>
      <p:pic>
        <p:nvPicPr>
          <p:cNvPr id="33" name="Audio 32">
            <a:hlinkClick r:id="" action="ppaction://media"/>
            <a:extLst>
              <a:ext uri="{FF2B5EF4-FFF2-40B4-BE49-F238E27FC236}">
                <a16:creationId xmlns:a16="http://schemas.microsoft.com/office/drawing/2014/main" id="{6ABD6FEF-A997-7D86-C249-5CEA3392D59A}"/>
              </a:ext>
            </a:extLst>
          </p:cNvPr>
          <p:cNvPicPr>
            <a:picLocks noChangeAspect="1"/>
          </p:cNvPicPr>
          <p:nvPr>
            <a:audioFile r:link="rId5"/>
            <p:extLst>
              <p:ext uri="{DAA4B4D4-6D71-4841-9C94-3DE7FCFB9230}">
                <p14:media xmlns:p14="http://schemas.microsoft.com/office/powerpoint/2010/main" r:embed="rId4"/>
              </p:ext>
            </p:extLst>
          </p:nvPr>
        </p:nvPicPr>
        <p:blipFill>
          <a:blip r:embed="rId14"/>
          <a:srcRect l="-76563" t="-76563" r="-76563" b="-76563"/>
          <a:stretch>
            <a:fillRect/>
          </a:stretch>
        </p:blipFill>
        <p:spPr>
          <a:xfrm>
            <a:off x="7539228" y="3538728"/>
            <a:ext cx="1543050" cy="1543050"/>
          </a:xfrm>
          <a:prstGeom prst="ellipse">
            <a:avLst/>
          </a:prstGeom>
        </p:spPr>
      </p:pic>
    </p:spTree>
    <p:custDataLst>
      <p:tags r:id="rId1"/>
    </p:custDataLst>
    <p:extLst>
      <p:ext uri="{BB962C8B-B14F-4D97-AF65-F5344CB8AC3E}">
        <p14:creationId xmlns:p14="http://schemas.microsoft.com/office/powerpoint/2010/main" val="3911072451"/>
      </p:ext>
    </p:extLst>
  </p:cSld>
  <p:clrMapOvr>
    <a:masterClrMapping/>
  </p:clrMapOvr>
  <mc:AlternateContent xmlns:mc="http://schemas.openxmlformats.org/markup-compatibility/2006">
    <mc:Choice xmlns:p14="http://schemas.microsoft.com/office/powerpoint/2010/main" Requires="p14">
      <p:transition spd="slow" p14:dur="2000" advTm="40180"/>
    </mc:Choice>
    <mc:Fallback>
      <p:transition spd="slow" advTm="40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audio isNarration="1">
              <p:cMediaNode vol="80000" showWhenStopped="0">
                <p:cTn id="8" fill="hold" display="0">
                  <p:stCondLst>
                    <p:cond delay="indefinite"/>
                  </p:stCondLst>
                  <p:endCondLst>
                    <p:cond evt="onStopAudio" delay="0">
                      <p:tgtEl>
                        <p:sldTgt/>
                      </p:tgtEl>
                    </p:cond>
                  </p:endCondLst>
                </p:cTn>
                <p:tgtEl>
                  <p:spTgt spid="33"/>
                </p:tgtEl>
              </p:cMediaNode>
            </p:audio>
          </p:childTnLst>
        </p:cTn>
      </p:par>
    </p:tnLst>
  </p:timing>
  <p:extLst>
    <p:ext uri="{E180D4A7-C9FB-4DFB-919C-405C955672EB}">
      <p14:showEvtLst xmlns:p14="http://schemas.microsoft.com/office/powerpoint/2010/main">
        <p14:playEvt time="26072" objId="4"/>
        <p14:stopEvt time="34876" objId="4"/>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 name="TextBox 5">
            <a:extLst>
              <a:ext uri="{FF2B5EF4-FFF2-40B4-BE49-F238E27FC236}">
                <a16:creationId xmlns:a16="http://schemas.microsoft.com/office/drawing/2014/main" id="{7E517F18-2DA4-0D7F-25C3-A392A5438B7F}"/>
              </a:ext>
            </a:extLst>
          </p:cNvPr>
          <p:cNvSpPr txBox="1"/>
          <p:nvPr/>
        </p:nvSpPr>
        <p:spPr>
          <a:xfrm>
            <a:off x="236168" y="1811820"/>
            <a:ext cx="343517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1">
                <a:ln>
                  <a:noFill/>
                </a:ln>
                <a:solidFill>
                  <a:srgbClr val="333333"/>
                </a:solidFill>
                <a:effectLst/>
                <a:uLnTx/>
                <a:uFillTx/>
                <a:latin typeface="Arial"/>
                <a:cs typeface="Arial"/>
                <a:sym typeface="Arial"/>
              </a:rPr>
              <a:t>Balaji Iyer</a:t>
            </a:r>
          </a:p>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sz="1000" dirty="0">
                <a:solidFill>
                  <a:srgbClr val="333333"/>
                </a:solidFill>
                <a:latin typeface="+mn-lt"/>
              </a:rPr>
              <a:t>Division of Biomedical Informatics, Cincinnati Children’s Hospital Medical Center</a:t>
            </a:r>
          </a:p>
          <a:p>
            <a:r>
              <a:rPr lang="en-US" sz="1000" dirty="0">
                <a:solidFill>
                  <a:srgbClr val="333333"/>
                </a:solidFill>
                <a:latin typeface="+mn-lt"/>
              </a:rPr>
              <a:t>Department of Computer Science, University of Cincinnati</a:t>
            </a:r>
          </a:p>
          <a:p>
            <a:r>
              <a:rPr lang="en-US" sz="1000" dirty="0">
                <a:solidFill>
                  <a:srgbClr val="333333"/>
                </a:solidFill>
                <a:highlight>
                  <a:srgbClr val="FFFF00"/>
                </a:highlight>
                <a:latin typeface="+mn-lt"/>
              </a:rPr>
              <a:t>iyerbs@mail.uc.edu</a:t>
            </a:r>
            <a:endParaRPr lang="en-US" sz="1000" dirty="0">
              <a:highlight>
                <a:srgbClr val="FFFF00"/>
              </a:highlight>
            </a:endParaRPr>
          </a:p>
        </p:txBody>
      </p:sp>
      <p:pic>
        <p:nvPicPr>
          <p:cNvPr id="9" name="Picture 8">
            <a:extLst>
              <a:ext uri="{FF2B5EF4-FFF2-40B4-BE49-F238E27FC236}">
                <a16:creationId xmlns:a16="http://schemas.microsoft.com/office/drawing/2014/main" id="{05E4B572-CCDC-6AB3-0734-AA901841A0F0}"/>
              </a:ext>
            </a:extLst>
          </p:cNvPr>
          <p:cNvPicPr>
            <a:picLocks noChangeAspect="1"/>
          </p:cNvPicPr>
          <p:nvPr/>
        </p:nvPicPr>
        <p:blipFill rotWithShape="1">
          <a:blip r:embed="rId5"/>
          <a:srcRect l="-783" t="20046"/>
          <a:stretch/>
        </p:blipFill>
        <p:spPr>
          <a:xfrm>
            <a:off x="5729417" y="-24736"/>
            <a:ext cx="3414583" cy="1306068"/>
          </a:xfrm>
          <a:prstGeom prst="rect">
            <a:avLst/>
          </a:prstGeom>
        </p:spPr>
      </p:pic>
      <p:sp>
        <p:nvSpPr>
          <p:cNvPr id="10" name="Google Shape;66;p14">
            <a:extLst>
              <a:ext uri="{FF2B5EF4-FFF2-40B4-BE49-F238E27FC236}">
                <a16:creationId xmlns:a16="http://schemas.microsoft.com/office/drawing/2014/main" id="{D1F8C159-946A-F9F9-D3BA-376FAD4961F4}"/>
              </a:ext>
            </a:extLst>
          </p:cNvPr>
          <p:cNvSpPr txBox="1">
            <a:spLocks noGrp="1"/>
          </p:cNvSpPr>
          <p:nvPr>
            <p:ph type="title"/>
          </p:nvPr>
        </p:nvSpPr>
        <p:spPr>
          <a:xfrm>
            <a:off x="606923" y="1120783"/>
            <a:ext cx="8183219" cy="447273"/>
          </a:xfrm>
          <a:prstGeom prst="rect">
            <a:avLst/>
          </a:prstGeom>
        </p:spPr>
        <p:txBody>
          <a:bodyPr spcFirstLastPara="1" wrap="square" lIns="91425" tIns="91425" rIns="91425" bIns="91425" anchor="t" anchorCtr="0">
            <a:normAutofit fontScale="90000"/>
          </a:bodyPr>
          <a:lstStyle/>
          <a:p>
            <a:pPr marL="0" lvl="0" indent="0" rtl="0">
              <a:spcBef>
                <a:spcPts val="0"/>
              </a:spcBef>
              <a:spcAft>
                <a:spcPts val="0"/>
              </a:spcAft>
              <a:buNone/>
            </a:pPr>
            <a:r>
              <a:rPr lang="en-US" dirty="0"/>
              <a:t>Team</a:t>
            </a:r>
            <a:endParaRPr dirty="0"/>
          </a:p>
        </p:txBody>
      </p:sp>
      <p:sp>
        <p:nvSpPr>
          <p:cNvPr id="12" name="TextBox 11">
            <a:extLst>
              <a:ext uri="{FF2B5EF4-FFF2-40B4-BE49-F238E27FC236}">
                <a16:creationId xmlns:a16="http://schemas.microsoft.com/office/drawing/2014/main" id="{1AF549EA-DA7A-8C5A-BF8C-BCA7AA397FE4}"/>
              </a:ext>
            </a:extLst>
          </p:cNvPr>
          <p:cNvSpPr txBox="1"/>
          <p:nvPr/>
        </p:nvSpPr>
        <p:spPr>
          <a:xfrm>
            <a:off x="4663631" y="1811820"/>
            <a:ext cx="412651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noProof="1">
                <a:solidFill>
                  <a:srgbClr val="333333"/>
                </a:solidFill>
                <a:latin typeface="+mn-lt"/>
              </a:rPr>
              <a:t> Dr. Bruce Aronow </a:t>
            </a:r>
          </a:p>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sz="1000" dirty="0">
                <a:solidFill>
                  <a:srgbClr val="333333"/>
                </a:solidFill>
                <a:latin typeface="+mn-lt"/>
              </a:rPr>
              <a:t>Division of Biomedical Informatics, Cincinnati Children’s Hospital Medical Center</a:t>
            </a:r>
          </a:p>
          <a:p>
            <a:r>
              <a:rPr lang="en-US" sz="1000" dirty="0">
                <a:solidFill>
                  <a:srgbClr val="333333"/>
                </a:solidFill>
                <a:latin typeface="+mn-lt"/>
              </a:rPr>
              <a:t>Department of Computer Science, University of Cincinnati</a:t>
            </a:r>
          </a:p>
          <a:p>
            <a:r>
              <a:rPr lang="en-US" sz="1000" baseline="30000" dirty="0">
                <a:solidFill>
                  <a:srgbClr val="333333"/>
                </a:solidFill>
                <a:latin typeface="+mn-lt"/>
              </a:rPr>
              <a:t> </a:t>
            </a:r>
            <a:r>
              <a:rPr lang="en-US" sz="1000" dirty="0">
                <a:solidFill>
                  <a:srgbClr val="333333"/>
                </a:solidFill>
                <a:latin typeface="+mn-lt"/>
              </a:rPr>
              <a:t>Department of Pediatrics, University of Cincinnati</a:t>
            </a:r>
          </a:p>
        </p:txBody>
      </p:sp>
      <p:sp>
        <p:nvSpPr>
          <p:cNvPr id="13" name="TextBox 12">
            <a:extLst>
              <a:ext uri="{FF2B5EF4-FFF2-40B4-BE49-F238E27FC236}">
                <a16:creationId xmlns:a16="http://schemas.microsoft.com/office/drawing/2014/main" id="{E519DE43-0783-33A4-FC31-65E53F9892E2}"/>
              </a:ext>
            </a:extLst>
          </p:cNvPr>
          <p:cNvSpPr txBox="1"/>
          <p:nvPr/>
        </p:nvSpPr>
        <p:spPr>
          <a:xfrm>
            <a:off x="4663631" y="3099387"/>
            <a:ext cx="412651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noProof="1">
                <a:solidFill>
                  <a:srgbClr val="333333"/>
                </a:solidFill>
                <a:latin typeface="+mn-lt"/>
              </a:rPr>
              <a:t> Dr. Surya Prasath</a:t>
            </a:r>
          </a:p>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sz="1000" dirty="0">
                <a:solidFill>
                  <a:srgbClr val="333333"/>
                </a:solidFill>
                <a:latin typeface="+mn-lt"/>
              </a:rPr>
              <a:t>Division of Biomedical Informatics, Cincinnati Children’s Hospital Medical Center</a:t>
            </a:r>
          </a:p>
          <a:p>
            <a:r>
              <a:rPr lang="en-US" sz="1000" dirty="0">
                <a:solidFill>
                  <a:srgbClr val="333333"/>
                </a:solidFill>
                <a:latin typeface="+mn-lt"/>
              </a:rPr>
              <a:t>Department of Computer Science, University of Cincinnati</a:t>
            </a:r>
          </a:p>
          <a:p>
            <a:r>
              <a:rPr lang="en-US" sz="1000" baseline="30000" dirty="0">
                <a:solidFill>
                  <a:srgbClr val="333333"/>
                </a:solidFill>
                <a:latin typeface="+mn-lt"/>
              </a:rPr>
              <a:t> </a:t>
            </a:r>
            <a:r>
              <a:rPr lang="en-US" sz="1000" dirty="0">
                <a:solidFill>
                  <a:srgbClr val="333333"/>
                </a:solidFill>
                <a:latin typeface="+mn-lt"/>
              </a:rPr>
              <a:t>Department of Pediatrics, University of Cincinnati</a:t>
            </a:r>
          </a:p>
        </p:txBody>
      </p:sp>
      <p:sp>
        <p:nvSpPr>
          <p:cNvPr id="16" name="TextBox 15">
            <a:extLst>
              <a:ext uri="{FF2B5EF4-FFF2-40B4-BE49-F238E27FC236}">
                <a16:creationId xmlns:a16="http://schemas.microsoft.com/office/drawing/2014/main" id="{646FF2E1-B06D-5463-412A-0738B7E821E4}"/>
              </a:ext>
            </a:extLst>
          </p:cNvPr>
          <p:cNvSpPr txBox="1"/>
          <p:nvPr/>
        </p:nvSpPr>
        <p:spPr>
          <a:xfrm>
            <a:off x="236168" y="3407164"/>
            <a:ext cx="3435179" cy="1231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1">
                <a:ln>
                  <a:noFill/>
                </a:ln>
                <a:solidFill>
                  <a:srgbClr val="333333"/>
                </a:solidFill>
                <a:effectLst/>
                <a:uLnTx/>
                <a:uFillTx/>
                <a:latin typeface="Arial"/>
                <a:cs typeface="Arial"/>
                <a:sym typeface="Arial"/>
              </a:rPr>
              <a:t>Gait Team</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00" dirty="0">
                <a:solidFill>
                  <a:srgbClr val="333333"/>
                </a:solidFill>
                <a:latin typeface="+mn-lt"/>
              </a:rPr>
              <a:t>Division of Biomedical Informatics, Cincinnati Children’s Hospital Medical Center</a:t>
            </a:r>
          </a:p>
          <a:p>
            <a:pPr algn="ctr">
              <a:defRPr/>
            </a:pPr>
            <a:r>
              <a:rPr lang="en-US" sz="1000" dirty="0">
                <a:solidFill>
                  <a:srgbClr val="333333"/>
                </a:solidFill>
                <a:latin typeface="+mn-lt"/>
              </a:rPr>
              <a:t>Division of Occupational Therapy, Cincinnati Children’s Hospital Medical Center</a:t>
            </a:r>
          </a:p>
          <a:p>
            <a:pPr algn="ctr">
              <a:defRPr/>
            </a:pPr>
            <a:endParaRPr lang="en-US" sz="1000" dirty="0">
              <a:solidFill>
                <a:srgbClr val="333333"/>
              </a:solidFill>
              <a:latin typeface="+mn-lt"/>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000" dirty="0">
              <a:solidFill>
                <a:srgbClr val="333333"/>
              </a:solidFill>
              <a:latin typeface="+mn-lt"/>
            </a:endParaRPr>
          </a:p>
        </p:txBody>
      </p:sp>
      <p:pic>
        <p:nvPicPr>
          <p:cNvPr id="17" name="Audio 16">
            <a:hlinkClick r:id="" action="ppaction://media"/>
            <a:extLst>
              <a:ext uri="{FF2B5EF4-FFF2-40B4-BE49-F238E27FC236}">
                <a16:creationId xmlns:a16="http://schemas.microsoft.com/office/drawing/2014/main" id="{229C8559-F78A-8805-5065-5556C21D207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575140228"/>
      </p:ext>
    </p:extLst>
  </p:cSld>
  <p:clrMapOvr>
    <a:masterClrMapping/>
  </p:clrMapOvr>
  <mc:AlternateContent xmlns:mc="http://schemas.openxmlformats.org/markup-compatibility/2006">
    <mc:Choice xmlns:p14="http://schemas.microsoft.com/office/powerpoint/2010/main" Requires="p14">
      <p:transition spd="slow" p14:dur="2000" advTm="9440"/>
    </mc:Choice>
    <mc:Fallback>
      <p:transition spd="slow" advTm="9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xfrm>
            <a:off x="3820444" y="98723"/>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sz="2800" dirty="0">
                <a:latin typeface="+mj-lt"/>
              </a:rPr>
              <a:t>Introduction</a:t>
            </a:r>
            <a:endParaRPr dirty="0">
              <a:latin typeface="+mj-lt"/>
            </a:endParaRPr>
          </a:p>
        </p:txBody>
      </p:sp>
      <p:sp>
        <p:nvSpPr>
          <p:cNvPr id="2" name="Subtitle 2">
            <a:extLst>
              <a:ext uri="{FF2B5EF4-FFF2-40B4-BE49-F238E27FC236}">
                <a16:creationId xmlns:a16="http://schemas.microsoft.com/office/drawing/2014/main" id="{149E3C3F-FBCE-B0FD-1D76-F657411739D0}"/>
              </a:ext>
            </a:extLst>
          </p:cNvPr>
          <p:cNvSpPr>
            <a:spLocks noGrp="1"/>
          </p:cNvSpPr>
          <p:nvPr>
            <p:ph type="body" idx="1"/>
          </p:nvPr>
        </p:nvSpPr>
        <p:spPr>
          <a:xfrm>
            <a:off x="205925" y="3546656"/>
            <a:ext cx="8521700" cy="1423399"/>
          </a:xfrm>
        </p:spPr>
        <p:txBody>
          <a:bodyPr>
            <a:normAutofit fontScale="92500"/>
          </a:bodyPr>
          <a:lstStyle/>
          <a:p>
            <a:pPr marL="342900" indent="-342900" algn="just">
              <a:spcBef>
                <a:spcPts val="0"/>
              </a:spcBef>
              <a:buFont typeface="Wingdings" panose="05000000000000000000" pitchFamily="2" charset="2"/>
              <a:buChar char="Ø"/>
            </a:pPr>
            <a:r>
              <a:rPr lang="en-US" sz="1400" dirty="0">
                <a:solidFill>
                  <a:srgbClr val="000000"/>
                </a:solidFill>
                <a:latin typeface="Arial" panose="020B0604020202020204" pitchFamily="34" charset="0"/>
                <a:ea typeface="ＭＳ Ｐゴシック" panose="020B0600070205080204" pitchFamily="34" charset="-128"/>
              </a:rPr>
              <a:t>Cerebral Palsy (CP) is a motor dysfunction caused by brain injury or brain malformation in utero or before or after birth.</a:t>
            </a:r>
          </a:p>
          <a:p>
            <a:pPr marL="342900" indent="-342900" algn="just">
              <a:spcBef>
                <a:spcPts val="0"/>
              </a:spcBef>
              <a:buFont typeface="Wingdings" panose="05000000000000000000" pitchFamily="2" charset="2"/>
              <a:buChar char="Ø"/>
            </a:pPr>
            <a:r>
              <a:rPr lang="en-US" sz="1400" dirty="0">
                <a:solidFill>
                  <a:srgbClr val="000000"/>
                </a:solidFill>
                <a:latin typeface="Arial" panose="020B0604020202020204" pitchFamily="34" charset="0"/>
                <a:ea typeface="ＭＳ Ｐゴシック" panose="020B0600070205080204" pitchFamily="34" charset="-128"/>
              </a:rPr>
              <a:t>May affect both limbs symmetrically or asymmetrically. </a:t>
            </a:r>
          </a:p>
          <a:p>
            <a:pPr marL="342900" indent="-342900" algn="just">
              <a:spcBef>
                <a:spcPts val="0"/>
              </a:spcBef>
              <a:buFont typeface="Wingdings" panose="05000000000000000000" pitchFamily="2" charset="2"/>
              <a:buChar char="Ø"/>
            </a:pPr>
            <a:r>
              <a:rPr lang="en-US" sz="1400" dirty="0">
                <a:solidFill>
                  <a:srgbClr val="000000"/>
                </a:solidFill>
                <a:latin typeface="Arial" panose="020B0604020202020204" pitchFamily="34" charset="0"/>
                <a:ea typeface="ＭＳ Ｐゴシック" panose="020B0600070205080204" pitchFamily="34" charset="-128"/>
              </a:rPr>
              <a:t>Wide variance in severity observed.</a:t>
            </a:r>
          </a:p>
          <a:p>
            <a:pPr marL="342900" indent="-342900" algn="just">
              <a:spcBef>
                <a:spcPts val="0"/>
              </a:spcBef>
              <a:buFont typeface="Wingdings" panose="05000000000000000000" pitchFamily="2" charset="2"/>
              <a:buChar char="Ø"/>
            </a:pPr>
            <a:r>
              <a:rPr lang="en-US" sz="1400" dirty="0">
                <a:solidFill>
                  <a:srgbClr val="000000"/>
                </a:solidFill>
                <a:latin typeface="Arial" panose="020B0604020202020204" pitchFamily="34" charset="0"/>
                <a:ea typeface="ＭＳ Ｐゴシック" panose="020B0600070205080204" pitchFamily="34" charset="-128"/>
              </a:rPr>
              <a:t>It is clinically important to objectively evaluate gait function in patients with this kind of motor dysfunction.</a:t>
            </a:r>
          </a:p>
          <a:p>
            <a:pPr marL="342900" indent="-342900" algn="just">
              <a:spcBef>
                <a:spcPts val="0"/>
              </a:spcBef>
              <a:buFont typeface="Wingdings" panose="05000000000000000000" pitchFamily="2" charset="2"/>
              <a:buChar char="Ø"/>
            </a:pPr>
            <a:endParaRPr lang="en-US" sz="1400" dirty="0">
              <a:solidFill>
                <a:srgbClr val="000000"/>
              </a:solidFill>
              <a:latin typeface="Arial" panose="020B0604020202020204" pitchFamily="34" charset="0"/>
              <a:ea typeface="ＭＳ Ｐゴシック" panose="020B0600070205080204" pitchFamily="34" charset="-128"/>
            </a:endParaRPr>
          </a:p>
          <a:p>
            <a:pPr marL="342900" indent="-342900" algn="just">
              <a:spcBef>
                <a:spcPts val="0"/>
              </a:spcBef>
              <a:buFont typeface="Wingdings" panose="05000000000000000000" pitchFamily="2" charset="2"/>
              <a:buChar char="Ø"/>
            </a:pPr>
            <a:endParaRPr lang="en-US" sz="1400" dirty="0">
              <a:solidFill>
                <a:srgbClr val="000000"/>
              </a:solidFill>
              <a:latin typeface="Arial" panose="020B0604020202020204" pitchFamily="34" charset="0"/>
              <a:ea typeface="ＭＳ Ｐゴシック" panose="020B0600070205080204" pitchFamily="34" charset="-128"/>
            </a:endParaRPr>
          </a:p>
        </p:txBody>
      </p:sp>
      <p:pic>
        <p:nvPicPr>
          <p:cNvPr id="3" name="100-14_Anterior_1">
            <a:hlinkClick r:id="" action="ppaction://media"/>
            <a:extLst>
              <a:ext uri="{FF2B5EF4-FFF2-40B4-BE49-F238E27FC236}">
                <a16:creationId xmlns:a16="http://schemas.microsoft.com/office/drawing/2014/main" id="{45D38E2A-1E0D-9FC9-688E-AF6D961D6A02}"/>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5818517" y="871272"/>
            <a:ext cx="1392870" cy="2475535"/>
          </a:xfrm>
          <a:prstGeom prst="rect">
            <a:avLst/>
          </a:prstGeom>
        </p:spPr>
      </p:pic>
      <p:pic>
        <p:nvPicPr>
          <p:cNvPr id="5" name="100-66_Anterior_1">
            <a:hlinkClick r:id="" action="ppaction://media"/>
            <a:extLst>
              <a:ext uri="{FF2B5EF4-FFF2-40B4-BE49-F238E27FC236}">
                <a16:creationId xmlns:a16="http://schemas.microsoft.com/office/drawing/2014/main" id="{A2558B61-BA70-E04B-07D9-091340B827BC}"/>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1306302" y="871273"/>
            <a:ext cx="1392871" cy="2475536"/>
          </a:xfrm>
          <a:prstGeom prst="rect">
            <a:avLst/>
          </a:prstGeom>
        </p:spPr>
      </p:pic>
      <p:pic>
        <p:nvPicPr>
          <p:cNvPr id="6" name="100-78_Anterior_1">
            <a:hlinkClick r:id="" action="ppaction://media"/>
            <a:extLst>
              <a:ext uri="{FF2B5EF4-FFF2-40B4-BE49-F238E27FC236}">
                <a16:creationId xmlns:a16="http://schemas.microsoft.com/office/drawing/2014/main" id="{66A308CC-6987-A6BF-D773-CA51092D9684}"/>
              </a:ext>
            </a:extLst>
          </p:cNvPr>
          <p:cNvPicPr>
            <a:picLocks noChangeAspect="1"/>
          </p:cNvPicPr>
          <p:nvPr>
            <a:videoFile r:link="rId6"/>
            <p:extLst>
              <p:ext uri="{DAA4B4D4-6D71-4841-9C94-3DE7FCFB9230}">
                <p14:media xmlns:p14="http://schemas.microsoft.com/office/powerpoint/2010/main" r:embed="rId5"/>
              </p:ext>
            </p:extLst>
          </p:nvPr>
        </p:nvPicPr>
        <p:blipFill>
          <a:blip r:embed="rId13"/>
          <a:stretch>
            <a:fillRect/>
          </a:stretch>
        </p:blipFill>
        <p:spPr>
          <a:xfrm>
            <a:off x="3574619" y="871273"/>
            <a:ext cx="1392870" cy="2475534"/>
          </a:xfrm>
          <a:prstGeom prst="rect">
            <a:avLst/>
          </a:prstGeom>
        </p:spPr>
      </p:pic>
      <p:pic>
        <p:nvPicPr>
          <p:cNvPr id="27" name="Audio 26">
            <a:hlinkClick r:id="" action="ppaction://media"/>
            <a:extLst>
              <a:ext uri="{FF2B5EF4-FFF2-40B4-BE49-F238E27FC236}">
                <a16:creationId xmlns:a16="http://schemas.microsoft.com/office/drawing/2014/main" id="{87083EAB-6B4D-29B0-2934-4551CB44894C}"/>
              </a:ext>
            </a:extLst>
          </p:cNvPr>
          <p:cNvPicPr>
            <a:picLocks noChangeAspect="1"/>
          </p:cNvPicPr>
          <p:nvPr>
            <a:audioFile r:link="rId8"/>
            <p:extLst>
              <p:ext uri="{DAA4B4D4-6D71-4841-9C94-3DE7FCFB9230}">
                <p14:media xmlns:p14="http://schemas.microsoft.com/office/powerpoint/2010/main" r:embed="rId7"/>
              </p:ext>
            </p:extLst>
          </p:nvPr>
        </p:nvPicPr>
        <p:blipFill>
          <a:blip r:embed="rId14"/>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6987"/>
    </mc:Choice>
    <mc:Fallback>
      <p:transition spd="slow" advTm="36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video>
              <p:cMediaNode vol="80000" mute="1">
                <p:cTn id="8" fill="hold" display="0">
                  <p:stCondLst>
                    <p:cond delay="indefinite"/>
                  </p:stCondLst>
                </p:cTn>
                <p:tgtEl>
                  <p:spTgt spid="5"/>
                </p:tgtEl>
              </p:cMediaNode>
            </p:video>
            <p:video>
              <p:cMediaNode vol="80000" mute="1">
                <p:cTn id="9" fill="hold" display="0">
                  <p:stCondLst>
                    <p:cond delay="indefinite"/>
                  </p:stCondLst>
                </p:cTn>
                <p:tgtEl>
                  <p:spTgt spid="6"/>
                </p:tgtEl>
              </p:cMediaNode>
            </p:video>
            <p:audio isNarration="1">
              <p:cMediaNode vol="80000" showWhenStopped="0">
                <p:cTn id="10" fill="hold" display="0">
                  <p:stCondLst>
                    <p:cond delay="indefinite"/>
                  </p:stCondLst>
                  <p:endCondLst>
                    <p:cond evt="onStopAudio" delay="0">
                      <p:tgtEl>
                        <p:sldTgt/>
                      </p:tgtEl>
                    </p:cond>
                  </p:endCondLst>
                </p:cTn>
                <p:tgtEl>
                  <p:spTgt spid="27"/>
                </p:tgtEl>
              </p:cMediaNode>
            </p:audio>
          </p:childTnLst>
        </p:cTn>
      </p:par>
    </p:tnLst>
  </p:timing>
  <p:extLst>
    <p:ext uri="{E180D4A7-C9FB-4DFB-919C-405C955672EB}">
      <p14:showEvtLst xmlns:p14="http://schemas.microsoft.com/office/powerpoint/2010/main">
        <p14:playEvt time="21938" objId="5"/>
        <p14:playEvt time="23057" objId="6"/>
        <p14:playEvt time="24088" objId="3"/>
        <p14:stopEvt time="26708" objId="6"/>
        <p14:stopEvt time="28417" objId="3"/>
        <p14:stopEvt time="30121" objId="5"/>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xfrm>
            <a:off x="3820444" y="98723"/>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sz="2800" dirty="0">
                <a:latin typeface="+mj-lt"/>
              </a:rPr>
              <a:t>Introduction</a:t>
            </a:r>
            <a:endParaRPr dirty="0">
              <a:latin typeface="+mj-lt"/>
            </a:endParaRPr>
          </a:p>
        </p:txBody>
      </p:sp>
      <p:sp>
        <p:nvSpPr>
          <p:cNvPr id="2" name="Subtitle 2">
            <a:extLst>
              <a:ext uri="{FF2B5EF4-FFF2-40B4-BE49-F238E27FC236}">
                <a16:creationId xmlns:a16="http://schemas.microsoft.com/office/drawing/2014/main" id="{149E3C3F-FBCE-B0FD-1D76-F657411739D0}"/>
              </a:ext>
            </a:extLst>
          </p:cNvPr>
          <p:cNvSpPr>
            <a:spLocks noGrp="1"/>
          </p:cNvSpPr>
          <p:nvPr>
            <p:ph type="body" idx="1"/>
          </p:nvPr>
        </p:nvSpPr>
        <p:spPr>
          <a:xfrm>
            <a:off x="205925" y="3231282"/>
            <a:ext cx="8521700" cy="1738773"/>
          </a:xfrm>
        </p:spPr>
        <p:txBody>
          <a:bodyPr>
            <a:normAutofit fontScale="92500"/>
          </a:bodyPr>
          <a:lstStyle/>
          <a:p>
            <a:pPr marL="342900" indent="-342900" algn="just">
              <a:spcBef>
                <a:spcPts val="0"/>
              </a:spcBef>
              <a:buFont typeface="Wingdings" panose="05000000000000000000" pitchFamily="2" charset="2"/>
              <a:buChar char="Ø"/>
            </a:pPr>
            <a:r>
              <a:rPr lang="en-US" sz="1400" dirty="0">
                <a:solidFill>
                  <a:srgbClr val="000000"/>
                </a:solidFill>
                <a:latin typeface="Arial" panose="020B0604020202020204" pitchFamily="34" charset="0"/>
                <a:ea typeface="ＭＳ Ｐゴシック" panose="020B0600070205080204" pitchFamily="34" charset="-128"/>
              </a:rPr>
              <a:t>Gait assessment done in highly sophisticated Gait Lab under expert supervision. </a:t>
            </a:r>
          </a:p>
          <a:p>
            <a:pPr marL="342900" indent="-342900" algn="just">
              <a:spcBef>
                <a:spcPts val="0"/>
              </a:spcBef>
              <a:buFont typeface="Wingdings" panose="05000000000000000000" pitchFamily="2" charset="2"/>
              <a:buChar char="Ø"/>
            </a:pPr>
            <a:r>
              <a:rPr lang="en-US" sz="1400" dirty="0">
                <a:solidFill>
                  <a:schemeClr val="dk1"/>
                </a:solidFill>
              </a:rPr>
              <a:t>Patients are made to perform specific movements.</a:t>
            </a:r>
          </a:p>
          <a:p>
            <a:pPr marL="342900" algn="just">
              <a:buFont typeface="Wingdings" panose="05000000000000000000" pitchFamily="2" charset="2"/>
              <a:buChar char="Ø"/>
            </a:pPr>
            <a:r>
              <a:rPr lang="en-US" sz="1400" dirty="0">
                <a:solidFill>
                  <a:schemeClr val="dk1"/>
                </a:solidFill>
              </a:rPr>
              <a:t>Gait parameters are estimated using optical motion capture systems and other sensors attached to various positions on the patient's body.</a:t>
            </a:r>
          </a:p>
          <a:p>
            <a:pPr marL="285750" indent="-285750" algn="just">
              <a:lnSpc>
                <a:spcPct val="100000"/>
              </a:lnSpc>
              <a:buFont typeface="Wingdings" panose="05000000000000000000" pitchFamily="2" charset="2"/>
              <a:buChar char="Ø"/>
              <a:defRPr/>
            </a:pPr>
            <a:r>
              <a:rPr lang="en-US" sz="1400" dirty="0">
                <a:solidFill>
                  <a:srgbClr val="000000"/>
                </a:solidFill>
                <a:latin typeface="Arial" panose="020B0604020202020204" pitchFamily="34" charset="0"/>
                <a:ea typeface="ＭＳ Ｐゴシック" panose="020B0600070205080204" pitchFamily="34" charset="-128"/>
              </a:rPr>
              <a:t>It is clinically important to objectively evaluate gait function in patients with this kind of motor dysfunction.</a:t>
            </a:r>
          </a:p>
          <a:p>
            <a:pPr marL="285750" lvl="0" indent="-285750" algn="just">
              <a:lnSpc>
                <a:spcPct val="100000"/>
              </a:lnSpc>
              <a:spcBef>
                <a:spcPts val="0"/>
              </a:spcBef>
              <a:buFont typeface="Wingdings" panose="05000000000000000000" pitchFamily="2" charset="2"/>
              <a:buChar char="Ø"/>
              <a:defRPr/>
            </a:pPr>
            <a:endParaRPr lang="en-US" sz="1400" dirty="0">
              <a:solidFill>
                <a:schemeClr val="dk1"/>
              </a:solidFill>
            </a:endParaRPr>
          </a:p>
          <a:p>
            <a:pPr marL="285750" lvl="0" indent="-285750" algn="just">
              <a:lnSpc>
                <a:spcPct val="100000"/>
              </a:lnSpc>
              <a:spcBef>
                <a:spcPts val="0"/>
              </a:spcBef>
              <a:buFont typeface="Wingdings" panose="05000000000000000000" pitchFamily="2" charset="2"/>
              <a:buChar char="Ø"/>
              <a:defRPr/>
            </a:pPr>
            <a:r>
              <a:rPr lang="en-US" sz="1400" dirty="0">
                <a:solidFill>
                  <a:schemeClr val="dk1"/>
                </a:solidFill>
                <a:highlight>
                  <a:srgbClr val="FFFF00"/>
                </a:highlight>
              </a:rPr>
              <a:t>Expensive, time consuming, requires highly-equipped motion lab and experts</a:t>
            </a:r>
            <a:r>
              <a:rPr lang="en-US" sz="1400" dirty="0">
                <a:solidFill>
                  <a:schemeClr val="dk1"/>
                </a:solidFill>
              </a:rPr>
              <a:t> </a:t>
            </a:r>
          </a:p>
          <a:p>
            <a:pPr marL="285750" lvl="0" indent="-285750" algn="just">
              <a:lnSpc>
                <a:spcPct val="100000"/>
              </a:lnSpc>
              <a:spcBef>
                <a:spcPts val="0"/>
              </a:spcBef>
              <a:buFont typeface="Wingdings" panose="05000000000000000000" pitchFamily="2" charset="2"/>
              <a:buChar char="Ø"/>
              <a:defRPr/>
            </a:pPr>
            <a:endParaRPr lang="en-US" sz="1400" dirty="0">
              <a:solidFill>
                <a:srgbClr val="000000"/>
              </a:solidFill>
              <a:latin typeface="Arial" panose="020B0604020202020204" pitchFamily="34" charset="0"/>
              <a:ea typeface="ＭＳ Ｐゴシック" panose="020B0600070205080204" pitchFamily="34" charset="-128"/>
            </a:endParaRPr>
          </a:p>
          <a:p>
            <a:pPr marL="342900" indent="-342900" algn="just">
              <a:spcBef>
                <a:spcPts val="0"/>
              </a:spcBef>
              <a:buFont typeface="Wingdings" panose="05000000000000000000" pitchFamily="2" charset="2"/>
              <a:buChar char="Ø"/>
            </a:pPr>
            <a:endParaRPr lang="en-US" sz="1400" dirty="0">
              <a:solidFill>
                <a:srgbClr val="000000"/>
              </a:solidFill>
              <a:latin typeface="Arial" panose="020B0604020202020204" pitchFamily="34" charset="0"/>
              <a:ea typeface="ＭＳ Ｐゴシック" panose="020B0600070205080204" pitchFamily="34" charset="-128"/>
            </a:endParaRPr>
          </a:p>
          <a:p>
            <a:pPr marL="342900" indent="-342900" algn="just">
              <a:spcBef>
                <a:spcPts val="0"/>
              </a:spcBef>
              <a:buFont typeface="Wingdings" panose="05000000000000000000" pitchFamily="2" charset="2"/>
              <a:buChar char="Ø"/>
            </a:pPr>
            <a:endParaRPr lang="en-US" sz="1400" dirty="0">
              <a:solidFill>
                <a:srgbClr val="000000"/>
              </a:solidFill>
              <a:latin typeface="Arial" panose="020B0604020202020204" pitchFamily="34" charset="0"/>
              <a:ea typeface="ＭＳ Ｐゴシック" panose="020B0600070205080204" pitchFamily="34" charset="-128"/>
            </a:endParaRPr>
          </a:p>
        </p:txBody>
      </p:sp>
      <p:pic>
        <p:nvPicPr>
          <p:cNvPr id="4" name="Picture 3">
            <a:extLst>
              <a:ext uri="{FF2B5EF4-FFF2-40B4-BE49-F238E27FC236}">
                <a16:creationId xmlns:a16="http://schemas.microsoft.com/office/drawing/2014/main" id="{27008CE9-D9A8-206C-C283-58405894A772}"/>
              </a:ext>
            </a:extLst>
          </p:cNvPr>
          <p:cNvPicPr>
            <a:picLocks noChangeAspect="1"/>
          </p:cNvPicPr>
          <p:nvPr/>
        </p:nvPicPr>
        <p:blipFill>
          <a:blip r:embed="rId5"/>
          <a:stretch>
            <a:fillRect/>
          </a:stretch>
        </p:blipFill>
        <p:spPr>
          <a:xfrm>
            <a:off x="697486" y="948825"/>
            <a:ext cx="7749028" cy="2005055"/>
          </a:xfrm>
          <a:prstGeom prst="rect">
            <a:avLst/>
          </a:prstGeom>
        </p:spPr>
      </p:pic>
      <p:pic>
        <p:nvPicPr>
          <p:cNvPr id="11" name="Audio 10">
            <a:hlinkClick r:id="" action="ppaction://media"/>
            <a:extLst>
              <a:ext uri="{FF2B5EF4-FFF2-40B4-BE49-F238E27FC236}">
                <a16:creationId xmlns:a16="http://schemas.microsoft.com/office/drawing/2014/main" id="{F552265F-FECD-E252-0E34-313459DDDF5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031564268"/>
      </p:ext>
    </p:extLst>
  </p:cSld>
  <p:clrMapOvr>
    <a:masterClrMapping/>
  </p:clrMapOvr>
  <mc:AlternateContent xmlns:mc="http://schemas.openxmlformats.org/markup-compatibility/2006">
    <mc:Choice xmlns:p14="http://schemas.microsoft.com/office/powerpoint/2010/main" Requires="p14">
      <p:transition spd="slow" p14:dur="2000" advTm="36531"/>
    </mc:Choice>
    <mc:Fallback>
      <p:transition spd="slow" advTm="36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xfrm>
            <a:off x="3820444" y="98723"/>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sz="2800" dirty="0">
                <a:latin typeface="+mj-lt"/>
              </a:rPr>
              <a:t>Introduction</a:t>
            </a:r>
            <a:endParaRPr dirty="0">
              <a:latin typeface="+mj-lt"/>
            </a:endParaRPr>
          </a:p>
        </p:txBody>
      </p:sp>
      <p:sp>
        <p:nvSpPr>
          <p:cNvPr id="2" name="Subtitle 2">
            <a:extLst>
              <a:ext uri="{FF2B5EF4-FFF2-40B4-BE49-F238E27FC236}">
                <a16:creationId xmlns:a16="http://schemas.microsoft.com/office/drawing/2014/main" id="{149E3C3F-FBCE-B0FD-1D76-F657411739D0}"/>
              </a:ext>
            </a:extLst>
          </p:cNvPr>
          <p:cNvSpPr>
            <a:spLocks noGrp="1"/>
          </p:cNvSpPr>
          <p:nvPr>
            <p:ph type="body" idx="1"/>
          </p:nvPr>
        </p:nvSpPr>
        <p:spPr>
          <a:xfrm>
            <a:off x="205925" y="3231282"/>
            <a:ext cx="8521700" cy="1738773"/>
          </a:xfrm>
        </p:spPr>
        <p:txBody>
          <a:bodyPr>
            <a:normAutofit/>
          </a:bodyPr>
          <a:lstStyle/>
          <a:p>
            <a:pPr marL="285750" indent="-285750" algn="just">
              <a:lnSpc>
                <a:spcPct val="100000"/>
              </a:lnSpc>
              <a:buFont typeface="Wingdings" panose="05000000000000000000" pitchFamily="2" charset="2"/>
              <a:buChar char="Ø"/>
              <a:defRPr/>
            </a:pPr>
            <a:r>
              <a:rPr lang="en-US" sz="1400" dirty="0">
                <a:solidFill>
                  <a:schemeClr val="dk1"/>
                </a:solidFill>
                <a:highlight>
                  <a:srgbClr val="FFFF00"/>
                </a:highlight>
              </a:rPr>
              <a:t>Research Question:</a:t>
            </a:r>
            <a:r>
              <a:rPr lang="en-US" sz="1400" dirty="0">
                <a:solidFill>
                  <a:schemeClr val="dk1"/>
                </a:solidFill>
              </a:rPr>
              <a:t> Can we leverage artificial intelligence (AI) to replicate this process using cell phone cameras ? </a:t>
            </a:r>
          </a:p>
          <a:p>
            <a:pPr marL="285750" indent="-285750" algn="just">
              <a:lnSpc>
                <a:spcPct val="100000"/>
              </a:lnSpc>
              <a:buFont typeface="Wingdings" panose="05000000000000000000" pitchFamily="2" charset="2"/>
              <a:buChar char="Ø"/>
              <a:defRPr/>
            </a:pPr>
            <a:r>
              <a:rPr lang="en-US" sz="1400" dirty="0">
                <a:solidFill>
                  <a:schemeClr val="dk1"/>
                </a:solidFill>
                <a:highlight>
                  <a:srgbClr val="FFFF00"/>
                </a:highlight>
                <a:latin typeface="Arial" panose="020B0604020202020204" pitchFamily="34" charset="0"/>
                <a:ea typeface="ＭＳ Ｐゴシック" panose="020B0600070205080204" pitchFamily="34" charset="-128"/>
              </a:rPr>
              <a:t>Significance:</a:t>
            </a:r>
            <a:r>
              <a:rPr lang="en-US" sz="1400" dirty="0">
                <a:solidFill>
                  <a:schemeClr val="dk1"/>
                </a:solidFill>
                <a:latin typeface="Arial" panose="020B0604020202020204" pitchFamily="34" charset="0"/>
                <a:ea typeface="ＭＳ Ｐゴシック" panose="020B0600070205080204" pitchFamily="34" charset="-128"/>
              </a:rPr>
              <a:t> Monitoring gait parameters at regular intervals can improve patient outcome while reducing treatment costs. </a:t>
            </a:r>
          </a:p>
          <a:p>
            <a:pPr marL="285750" indent="-285750" algn="just">
              <a:lnSpc>
                <a:spcPct val="100000"/>
              </a:lnSpc>
              <a:buFont typeface="Wingdings" panose="05000000000000000000" pitchFamily="2" charset="2"/>
              <a:buChar char="Ø"/>
              <a:defRPr/>
            </a:pPr>
            <a:r>
              <a:rPr lang="en-US" sz="1400" dirty="0">
                <a:solidFill>
                  <a:schemeClr val="dk1"/>
                </a:solidFill>
                <a:highlight>
                  <a:srgbClr val="FFFF00"/>
                </a:highlight>
              </a:rPr>
              <a:t>Goal:</a:t>
            </a:r>
            <a:r>
              <a:rPr lang="en-US" sz="1400" dirty="0">
                <a:solidFill>
                  <a:schemeClr val="dk1"/>
                </a:solidFill>
              </a:rPr>
              <a:t> AI based estimation of spatiotemporal parameters like gait deviation index (GDI), observational gait score (OGS), Symmetry etc. from low-resolution commodity camera videos</a:t>
            </a:r>
          </a:p>
          <a:p>
            <a:pPr marL="285750" lvl="0" indent="-285750" algn="just">
              <a:lnSpc>
                <a:spcPct val="100000"/>
              </a:lnSpc>
              <a:spcBef>
                <a:spcPts val="0"/>
              </a:spcBef>
              <a:buFont typeface="Wingdings" panose="05000000000000000000" pitchFamily="2" charset="2"/>
              <a:buChar char="Ø"/>
              <a:defRPr/>
            </a:pPr>
            <a:endParaRPr lang="en-US" sz="1400" dirty="0">
              <a:solidFill>
                <a:srgbClr val="000000"/>
              </a:solidFill>
              <a:latin typeface="Arial" panose="020B0604020202020204" pitchFamily="34" charset="0"/>
              <a:ea typeface="ＭＳ Ｐゴシック" panose="020B0600070205080204" pitchFamily="34" charset="-128"/>
            </a:endParaRPr>
          </a:p>
          <a:p>
            <a:pPr marL="342900" indent="-342900" algn="just">
              <a:spcBef>
                <a:spcPts val="0"/>
              </a:spcBef>
              <a:buFont typeface="Wingdings" panose="05000000000000000000" pitchFamily="2" charset="2"/>
              <a:buChar char="Ø"/>
            </a:pPr>
            <a:endParaRPr lang="en-US" sz="1400" dirty="0">
              <a:solidFill>
                <a:srgbClr val="000000"/>
              </a:solidFill>
              <a:latin typeface="Arial" panose="020B0604020202020204" pitchFamily="34" charset="0"/>
              <a:ea typeface="ＭＳ Ｐゴシック" panose="020B0600070205080204" pitchFamily="34" charset="-128"/>
            </a:endParaRPr>
          </a:p>
          <a:p>
            <a:pPr marL="342900" indent="-342900" algn="just">
              <a:spcBef>
                <a:spcPts val="0"/>
              </a:spcBef>
              <a:buFont typeface="Wingdings" panose="05000000000000000000" pitchFamily="2" charset="2"/>
              <a:buChar char="Ø"/>
            </a:pPr>
            <a:endParaRPr lang="en-US" sz="1400" dirty="0">
              <a:solidFill>
                <a:srgbClr val="000000"/>
              </a:solidFill>
              <a:latin typeface="Arial" panose="020B0604020202020204" pitchFamily="34" charset="0"/>
              <a:ea typeface="ＭＳ Ｐゴシック" panose="020B0600070205080204" pitchFamily="34" charset="-128"/>
            </a:endParaRPr>
          </a:p>
        </p:txBody>
      </p:sp>
      <p:pic>
        <p:nvPicPr>
          <p:cNvPr id="3" name="Picture 2">
            <a:extLst>
              <a:ext uri="{FF2B5EF4-FFF2-40B4-BE49-F238E27FC236}">
                <a16:creationId xmlns:a16="http://schemas.microsoft.com/office/drawing/2014/main" id="{96A8EC7F-BA96-A69B-1CF9-A1B7790C3402}"/>
              </a:ext>
            </a:extLst>
          </p:cNvPr>
          <p:cNvPicPr>
            <a:picLocks noChangeAspect="1"/>
          </p:cNvPicPr>
          <p:nvPr/>
        </p:nvPicPr>
        <p:blipFill>
          <a:blip r:embed="rId5"/>
          <a:stretch>
            <a:fillRect/>
          </a:stretch>
        </p:blipFill>
        <p:spPr>
          <a:xfrm>
            <a:off x="1044904" y="801269"/>
            <a:ext cx="6843741" cy="2234065"/>
          </a:xfrm>
          <a:prstGeom prst="rect">
            <a:avLst/>
          </a:prstGeom>
        </p:spPr>
      </p:pic>
      <p:pic>
        <p:nvPicPr>
          <p:cNvPr id="11" name="Audio 10">
            <a:hlinkClick r:id="" action="ppaction://media"/>
            <a:extLst>
              <a:ext uri="{FF2B5EF4-FFF2-40B4-BE49-F238E27FC236}">
                <a16:creationId xmlns:a16="http://schemas.microsoft.com/office/drawing/2014/main" id="{DEBCDC96-851E-F73A-7CAB-9E2C379A00C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456101570"/>
      </p:ext>
    </p:extLst>
  </p:cSld>
  <p:clrMapOvr>
    <a:masterClrMapping/>
  </p:clrMapOvr>
  <mc:AlternateContent xmlns:mc="http://schemas.openxmlformats.org/markup-compatibility/2006">
    <mc:Choice xmlns:p14="http://schemas.microsoft.com/office/powerpoint/2010/main" Requires="p14">
      <p:transition spd="slow" p14:dur="2000" advTm="39710"/>
    </mc:Choice>
    <mc:Fallback>
      <p:transition spd="slow" advTm="39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xfrm>
            <a:off x="0" y="671422"/>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sz="2800" dirty="0">
                <a:latin typeface="+mj-lt"/>
              </a:rPr>
              <a:t>Gait Parameters</a:t>
            </a:r>
            <a:endParaRPr dirty="0">
              <a:latin typeface="+mj-lt"/>
            </a:endParaRPr>
          </a:p>
        </p:txBody>
      </p:sp>
      <p:sp>
        <p:nvSpPr>
          <p:cNvPr id="2" name="Subtitle 2">
            <a:extLst>
              <a:ext uri="{FF2B5EF4-FFF2-40B4-BE49-F238E27FC236}">
                <a16:creationId xmlns:a16="http://schemas.microsoft.com/office/drawing/2014/main" id="{149E3C3F-FBCE-B0FD-1D76-F657411739D0}"/>
              </a:ext>
            </a:extLst>
          </p:cNvPr>
          <p:cNvSpPr>
            <a:spLocks noGrp="1"/>
          </p:cNvSpPr>
          <p:nvPr>
            <p:ph type="body" idx="1"/>
          </p:nvPr>
        </p:nvSpPr>
        <p:spPr>
          <a:xfrm>
            <a:off x="205925" y="2776251"/>
            <a:ext cx="8521700" cy="2193804"/>
          </a:xfrm>
        </p:spPr>
        <p:txBody>
          <a:bodyPr>
            <a:normAutofit/>
          </a:bodyPr>
          <a:lstStyle/>
          <a:p>
            <a:pPr marL="285750" indent="-285750" algn="just">
              <a:lnSpc>
                <a:spcPct val="100000"/>
              </a:lnSpc>
              <a:buFont typeface="Wingdings" panose="05000000000000000000" pitchFamily="2" charset="2"/>
              <a:buChar char="Ø"/>
              <a:defRPr/>
            </a:pPr>
            <a:r>
              <a:rPr lang="en-US" sz="1400" dirty="0">
                <a:solidFill>
                  <a:schemeClr val="dk1"/>
                </a:solidFill>
                <a:highlight>
                  <a:srgbClr val="FFFF00"/>
                </a:highlight>
              </a:rPr>
              <a:t>Simple Spatiotemporal Parameters:</a:t>
            </a:r>
            <a:r>
              <a:rPr lang="en-US" sz="1400" dirty="0">
                <a:solidFill>
                  <a:schemeClr val="dk1"/>
                </a:solidFill>
              </a:rPr>
              <a:t> Stride Length, Walking Speed, Cadence, Stance Duration</a:t>
            </a:r>
          </a:p>
          <a:p>
            <a:pPr marL="285750" indent="-285750" algn="just">
              <a:lnSpc>
                <a:spcPct val="100000"/>
              </a:lnSpc>
              <a:buFont typeface="Wingdings" panose="05000000000000000000" pitchFamily="2" charset="2"/>
              <a:buChar char="Ø"/>
              <a:defRPr/>
            </a:pPr>
            <a:endParaRPr lang="en-US" sz="1400" dirty="0">
              <a:solidFill>
                <a:schemeClr val="dk1"/>
              </a:solidFill>
            </a:endParaRPr>
          </a:p>
          <a:p>
            <a:pPr marL="285750" indent="-285750" algn="just">
              <a:lnSpc>
                <a:spcPct val="100000"/>
              </a:lnSpc>
              <a:buFont typeface="Wingdings" panose="05000000000000000000" pitchFamily="2" charset="2"/>
              <a:buChar char="Ø"/>
              <a:defRPr/>
            </a:pPr>
            <a:r>
              <a:rPr lang="en-US" sz="1400" dirty="0">
                <a:solidFill>
                  <a:schemeClr val="dk1"/>
                </a:solidFill>
                <a:highlight>
                  <a:srgbClr val="FFFF00"/>
                </a:highlight>
                <a:latin typeface="Arial" panose="020B0604020202020204" pitchFamily="34" charset="0"/>
                <a:ea typeface="ＭＳ Ｐゴシック" panose="020B0600070205080204" pitchFamily="34" charset="-128"/>
              </a:rPr>
              <a:t>Kinematic Parameters:</a:t>
            </a:r>
            <a:r>
              <a:rPr lang="en-US" sz="1400" dirty="0">
                <a:solidFill>
                  <a:schemeClr val="dk1"/>
                </a:solidFill>
                <a:latin typeface="Arial" panose="020B0604020202020204" pitchFamily="34" charset="0"/>
                <a:ea typeface="ＭＳ Ｐゴシック" panose="020B0600070205080204" pitchFamily="34" charset="-128"/>
              </a:rPr>
              <a:t> Knee Flexion Angle, Pelvic Tilt, Hip Flexion etc. </a:t>
            </a:r>
          </a:p>
          <a:p>
            <a:pPr marL="285750" indent="-285750" algn="just">
              <a:lnSpc>
                <a:spcPct val="100000"/>
              </a:lnSpc>
              <a:buFont typeface="Wingdings" panose="05000000000000000000" pitchFamily="2" charset="2"/>
              <a:buChar char="Ø"/>
              <a:defRPr/>
            </a:pPr>
            <a:endParaRPr lang="en-US" sz="1400" dirty="0">
              <a:solidFill>
                <a:schemeClr val="dk1"/>
              </a:solidFill>
              <a:latin typeface="Arial" panose="020B0604020202020204" pitchFamily="34" charset="0"/>
              <a:ea typeface="ＭＳ Ｐゴシック" panose="020B0600070205080204" pitchFamily="34" charset="-128"/>
            </a:endParaRPr>
          </a:p>
          <a:p>
            <a:pPr marL="285750" indent="-285750" algn="just">
              <a:lnSpc>
                <a:spcPct val="100000"/>
              </a:lnSpc>
              <a:buFont typeface="Wingdings" panose="05000000000000000000" pitchFamily="2" charset="2"/>
              <a:buChar char="Ø"/>
              <a:defRPr/>
            </a:pPr>
            <a:r>
              <a:rPr lang="en-US" sz="1400" dirty="0">
                <a:solidFill>
                  <a:schemeClr val="dk1"/>
                </a:solidFill>
                <a:highlight>
                  <a:srgbClr val="FFFF00"/>
                </a:highlight>
              </a:rPr>
              <a:t>Computed Parameters:</a:t>
            </a:r>
            <a:r>
              <a:rPr lang="en-US" sz="1400" dirty="0">
                <a:solidFill>
                  <a:schemeClr val="dk1"/>
                </a:solidFill>
              </a:rPr>
              <a:t> Gait Deviation Index (GDI). Range: 0 – 100. Higher scores indicates unimpaired gait. Computed from Kinematic Parameters</a:t>
            </a:r>
          </a:p>
          <a:p>
            <a:pPr marL="285750" indent="-285750" algn="just">
              <a:lnSpc>
                <a:spcPct val="100000"/>
              </a:lnSpc>
              <a:buFont typeface="Wingdings" panose="05000000000000000000" pitchFamily="2" charset="2"/>
              <a:buChar char="Ø"/>
              <a:defRPr/>
            </a:pPr>
            <a:endParaRPr lang="en-US" sz="1400" dirty="0">
              <a:solidFill>
                <a:schemeClr val="dk1"/>
              </a:solidFill>
            </a:endParaRPr>
          </a:p>
          <a:p>
            <a:pPr marL="285750" indent="-285750" algn="just">
              <a:lnSpc>
                <a:spcPct val="100000"/>
              </a:lnSpc>
              <a:buFont typeface="Wingdings" panose="05000000000000000000" pitchFamily="2" charset="2"/>
              <a:buChar char="Ø"/>
              <a:defRPr/>
            </a:pPr>
            <a:r>
              <a:rPr lang="en-US" sz="1400" dirty="0">
                <a:solidFill>
                  <a:schemeClr val="dk1"/>
                </a:solidFill>
                <a:highlight>
                  <a:srgbClr val="FFFF00"/>
                </a:highlight>
              </a:rPr>
              <a:t>Clinical Parameters:</a:t>
            </a:r>
            <a:r>
              <a:rPr lang="en-US" sz="1400" dirty="0">
                <a:solidFill>
                  <a:schemeClr val="dk1"/>
                </a:solidFill>
              </a:rPr>
              <a:t> Scores provided by clinical experts based on visual observation. Example: Observational Gait Score (OGS). Range: 1 – 22. Higher scores indicate unimpaired gait. </a:t>
            </a:r>
          </a:p>
          <a:p>
            <a:pPr marL="285750" indent="-285750" algn="just">
              <a:lnSpc>
                <a:spcPct val="100000"/>
              </a:lnSpc>
              <a:buFont typeface="Wingdings" panose="05000000000000000000" pitchFamily="2" charset="2"/>
              <a:buChar char="Ø"/>
              <a:defRPr/>
            </a:pPr>
            <a:endParaRPr lang="en-US" sz="1400" dirty="0">
              <a:solidFill>
                <a:schemeClr val="dk1"/>
              </a:solidFill>
            </a:endParaRPr>
          </a:p>
          <a:p>
            <a:pPr marL="285750" lvl="0" indent="-285750" algn="just">
              <a:lnSpc>
                <a:spcPct val="100000"/>
              </a:lnSpc>
              <a:spcBef>
                <a:spcPts val="0"/>
              </a:spcBef>
              <a:buFont typeface="Wingdings" panose="05000000000000000000" pitchFamily="2" charset="2"/>
              <a:buChar char="Ø"/>
              <a:defRPr/>
            </a:pPr>
            <a:endParaRPr lang="en-US" sz="1400" dirty="0">
              <a:solidFill>
                <a:srgbClr val="000000"/>
              </a:solidFill>
              <a:latin typeface="Arial" panose="020B0604020202020204" pitchFamily="34" charset="0"/>
              <a:ea typeface="ＭＳ Ｐゴシック" panose="020B0600070205080204" pitchFamily="34" charset="-128"/>
            </a:endParaRPr>
          </a:p>
          <a:p>
            <a:pPr marL="342900" indent="-342900" algn="just">
              <a:spcBef>
                <a:spcPts val="0"/>
              </a:spcBef>
              <a:buFont typeface="Wingdings" panose="05000000000000000000" pitchFamily="2" charset="2"/>
              <a:buChar char="Ø"/>
            </a:pPr>
            <a:endParaRPr lang="en-US" sz="1400" dirty="0">
              <a:solidFill>
                <a:srgbClr val="000000"/>
              </a:solidFill>
              <a:latin typeface="Arial" panose="020B0604020202020204" pitchFamily="34" charset="0"/>
              <a:ea typeface="ＭＳ Ｐゴシック" panose="020B0600070205080204" pitchFamily="34" charset="-128"/>
            </a:endParaRPr>
          </a:p>
          <a:p>
            <a:pPr marL="342900" indent="-342900" algn="just">
              <a:spcBef>
                <a:spcPts val="0"/>
              </a:spcBef>
              <a:buFont typeface="Wingdings" panose="05000000000000000000" pitchFamily="2" charset="2"/>
              <a:buChar char="Ø"/>
            </a:pPr>
            <a:endParaRPr lang="en-US" sz="1400" dirty="0">
              <a:solidFill>
                <a:srgbClr val="000000"/>
              </a:solidFill>
              <a:latin typeface="Arial" panose="020B0604020202020204" pitchFamily="34" charset="0"/>
              <a:ea typeface="ＭＳ Ｐゴシック" panose="020B0600070205080204" pitchFamily="34" charset="-128"/>
            </a:endParaRPr>
          </a:p>
        </p:txBody>
      </p:sp>
      <p:pic>
        <p:nvPicPr>
          <p:cNvPr id="5" name="Picture 4">
            <a:extLst>
              <a:ext uri="{FF2B5EF4-FFF2-40B4-BE49-F238E27FC236}">
                <a16:creationId xmlns:a16="http://schemas.microsoft.com/office/drawing/2014/main" id="{94018E5A-3853-69B1-9E17-68DDE4C727D0}"/>
              </a:ext>
            </a:extLst>
          </p:cNvPr>
          <p:cNvPicPr>
            <a:picLocks noChangeAspect="1"/>
          </p:cNvPicPr>
          <p:nvPr/>
        </p:nvPicPr>
        <p:blipFill>
          <a:blip r:embed="rId5"/>
          <a:stretch>
            <a:fillRect/>
          </a:stretch>
        </p:blipFill>
        <p:spPr>
          <a:xfrm>
            <a:off x="4878708" y="80084"/>
            <a:ext cx="2833099" cy="2563140"/>
          </a:xfrm>
          <a:prstGeom prst="rect">
            <a:avLst/>
          </a:prstGeom>
        </p:spPr>
      </p:pic>
      <p:pic>
        <p:nvPicPr>
          <p:cNvPr id="29" name="Audio 28">
            <a:hlinkClick r:id="" action="ppaction://media"/>
            <a:extLst>
              <a:ext uri="{FF2B5EF4-FFF2-40B4-BE49-F238E27FC236}">
                <a16:creationId xmlns:a16="http://schemas.microsoft.com/office/drawing/2014/main" id="{76897AA5-0CB5-AF7D-B54A-DED96CD74D9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496369723"/>
      </p:ext>
    </p:extLst>
  </p:cSld>
  <p:clrMapOvr>
    <a:masterClrMapping/>
  </p:clrMapOvr>
  <mc:AlternateContent xmlns:mc="http://schemas.openxmlformats.org/markup-compatibility/2006">
    <mc:Choice xmlns:p14="http://schemas.microsoft.com/office/powerpoint/2010/main" Requires="p14">
      <p:transition spd="slow" p14:dur="2000" advTm="39693"/>
    </mc:Choice>
    <mc:Fallback>
      <p:transition spd="slow" advTm="39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xfrm>
            <a:off x="3635566" y="9854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sz="2800" dirty="0">
                <a:latin typeface="+mj-lt"/>
              </a:rPr>
              <a:t>Contributions</a:t>
            </a:r>
            <a:endParaRPr dirty="0">
              <a:latin typeface="+mj-lt"/>
            </a:endParaRPr>
          </a:p>
        </p:txBody>
      </p:sp>
      <p:sp>
        <p:nvSpPr>
          <p:cNvPr id="2" name="Subtitle 2">
            <a:extLst>
              <a:ext uri="{FF2B5EF4-FFF2-40B4-BE49-F238E27FC236}">
                <a16:creationId xmlns:a16="http://schemas.microsoft.com/office/drawing/2014/main" id="{149E3C3F-FBCE-B0FD-1D76-F657411739D0}"/>
              </a:ext>
            </a:extLst>
          </p:cNvPr>
          <p:cNvSpPr>
            <a:spLocks noGrp="1"/>
          </p:cNvSpPr>
          <p:nvPr>
            <p:ph type="body" idx="1"/>
          </p:nvPr>
        </p:nvSpPr>
        <p:spPr>
          <a:xfrm>
            <a:off x="311150" y="1109885"/>
            <a:ext cx="8521700" cy="3611743"/>
          </a:xfrm>
        </p:spPr>
        <p:txBody>
          <a:bodyPr>
            <a:normAutofit/>
          </a:bodyPr>
          <a:lstStyle/>
          <a:p>
            <a:pPr marL="285750" indent="-285750" algn="just">
              <a:lnSpc>
                <a:spcPct val="100000"/>
              </a:lnSpc>
              <a:buFont typeface="Wingdings" panose="05000000000000000000" pitchFamily="2" charset="2"/>
              <a:buChar char="Ø"/>
              <a:defRPr/>
            </a:pPr>
            <a:r>
              <a:rPr lang="en-US" sz="1400" dirty="0">
                <a:solidFill>
                  <a:schemeClr val="dk1"/>
                </a:solidFill>
                <a:highlight>
                  <a:srgbClr val="FFFF00"/>
                </a:highlight>
              </a:rPr>
              <a:t>Data Collection:  </a:t>
            </a:r>
            <a:r>
              <a:rPr lang="en-US" sz="1400" dirty="0">
                <a:solidFill>
                  <a:schemeClr val="dk1"/>
                </a:solidFill>
              </a:rPr>
              <a:t>Developed specific protocol. 86 patients recruited for study. </a:t>
            </a:r>
          </a:p>
          <a:p>
            <a:pPr marL="285750" indent="-285750" algn="just">
              <a:lnSpc>
                <a:spcPct val="100000"/>
              </a:lnSpc>
              <a:buFont typeface="Wingdings" panose="05000000000000000000" pitchFamily="2" charset="2"/>
              <a:buChar char="Ø"/>
              <a:defRPr/>
            </a:pPr>
            <a:endParaRPr lang="en-US" sz="1400" dirty="0">
              <a:solidFill>
                <a:schemeClr val="dk1"/>
              </a:solidFill>
            </a:endParaRPr>
          </a:p>
          <a:p>
            <a:pPr marL="285750" indent="-285750" algn="just">
              <a:lnSpc>
                <a:spcPct val="100000"/>
              </a:lnSpc>
              <a:buFont typeface="Wingdings" panose="05000000000000000000" pitchFamily="2" charset="2"/>
              <a:buChar char="Ø"/>
              <a:defRPr/>
            </a:pPr>
            <a:endParaRPr lang="en-US" sz="1400" dirty="0">
              <a:solidFill>
                <a:schemeClr val="dk1"/>
              </a:solidFill>
            </a:endParaRPr>
          </a:p>
          <a:p>
            <a:pPr marL="285750" indent="-285750" algn="just">
              <a:lnSpc>
                <a:spcPct val="100000"/>
              </a:lnSpc>
              <a:buFont typeface="Wingdings" panose="05000000000000000000" pitchFamily="2" charset="2"/>
              <a:buChar char="Ø"/>
              <a:defRPr/>
            </a:pPr>
            <a:r>
              <a:rPr lang="en-US" sz="1400" dirty="0">
                <a:solidFill>
                  <a:schemeClr val="dk1"/>
                </a:solidFill>
                <a:highlight>
                  <a:srgbClr val="FFFF00"/>
                </a:highlight>
                <a:latin typeface="Arial" panose="020B0604020202020204" pitchFamily="34" charset="0"/>
                <a:ea typeface="ＭＳ Ｐゴシック" panose="020B0600070205080204" pitchFamily="34" charset="-128"/>
              </a:rPr>
              <a:t>Annotation: </a:t>
            </a:r>
            <a:r>
              <a:rPr lang="en-US" sz="1400" dirty="0">
                <a:solidFill>
                  <a:schemeClr val="dk1"/>
                </a:solidFill>
                <a:latin typeface="Arial" panose="020B0604020202020204" pitchFamily="34" charset="0"/>
                <a:ea typeface="ＭＳ Ｐゴシック" panose="020B0600070205080204" pitchFamily="34" charset="-128"/>
              </a:rPr>
              <a:t>Each patient video assessed by clinical expert providing OGS score as well as symmetry score. </a:t>
            </a:r>
          </a:p>
          <a:p>
            <a:pPr marL="285750" indent="-285750" algn="just">
              <a:lnSpc>
                <a:spcPct val="100000"/>
              </a:lnSpc>
              <a:buFont typeface="Wingdings" panose="05000000000000000000" pitchFamily="2" charset="2"/>
              <a:buChar char="Ø"/>
              <a:defRPr/>
            </a:pPr>
            <a:endParaRPr lang="en-US" sz="1400" dirty="0">
              <a:solidFill>
                <a:schemeClr val="dk1"/>
              </a:solidFill>
              <a:highlight>
                <a:srgbClr val="FFFF00"/>
              </a:highlight>
              <a:latin typeface="Arial" panose="020B0604020202020204" pitchFamily="34" charset="0"/>
              <a:ea typeface="ＭＳ Ｐゴシック" panose="020B0600070205080204" pitchFamily="34" charset="-128"/>
            </a:endParaRPr>
          </a:p>
          <a:p>
            <a:pPr marL="285750" indent="-285750" algn="just">
              <a:lnSpc>
                <a:spcPct val="100000"/>
              </a:lnSpc>
              <a:buFont typeface="Wingdings" panose="05000000000000000000" pitchFamily="2" charset="2"/>
              <a:buChar char="Ø"/>
              <a:defRPr/>
            </a:pPr>
            <a:endParaRPr lang="en-US" sz="1400" dirty="0">
              <a:solidFill>
                <a:schemeClr val="dk1"/>
              </a:solidFill>
              <a:latin typeface="Arial" panose="020B0604020202020204" pitchFamily="34" charset="0"/>
              <a:ea typeface="ＭＳ Ｐゴシック" panose="020B0600070205080204" pitchFamily="34" charset="-128"/>
            </a:endParaRPr>
          </a:p>
          <a:p>
            <a:pPr marL="285750" indent="-285750" algn="just">
              <a:lnSpc>
                <a:spcPct val="100000"/>
              </a:lnSpc>
              <a:buFont typeface="Wingdings" panose="05000000000000000000" pitchFamily="2" charset="2"/>
              <a:buChar char="Ø"/>
              <a:defRPr/>
            </a:pPr>
            <a:r>
              <a:rPr lang="en-US" sz="1400" dirty="0">
                <a:solidFill>
                  <a:schemeClr val="dk1"/>
                </a:solidFill>
                <a:highlight>
                  <a:srgbClr val="FFFF00"/>
                </a:highlight>
              </a:rPr>
              <a:t>Data Pipeline:</a:t>
            </a:r>
            <a:r>
              <a:rPr lang="en-US" sz="1400" dirty="0">
                <a:solidFill>
                  <a:schemeClr val="dk1"/>
                </a:solidFill>
              </a:rPr>
              <a:t> Developed custom data processing pipeline for analyzing the videos. </a:t>
            </a:r>
          </a:p>
          <a:p>
            <a:pPr marL="285750" indent="-285750" algn="just">
              <a:lnSpc>
                <a:spcPct val="100000"/>
              </a:lnSpc>
              <a:buFont typeface="Wingdings" panose="05000000000000000000" pitchFamily="2" charset="2"/>
              <a:buChar char="Ø"/>
              <a:defRPr/>
            </a:pPr>
            <a:endParaRPr lang="en-US" sz="1400" dirty="0">
              <a:solidFill>
                <a:schemeClr val="dk1"/>
              </a:solidFill>
            </a:endParaRPr>
          </a:p>
          <a:p>
            <a:pPr marL="285750" indent="-285750" algn="just">
              <a:lnSpc>
                <a:spcPct val="100000"/>
              </a:lnSpc>
              <a:buFont typeface="Wingdings" panose="05000000000000000000" pitchFamily="2" charset="2"/>
              <a:buChar char="Ø"/>
              <a:defRPr/>
            </a:pPr>
            <a:endParaRPr lang="en-US" sz="1400" dirty="0">
              <a:solidFill>
                <a:schemeClr val="dk1"/>
              </a:solidFill>
            </a:endParaRPr>
          </a:p>
          <a:p>
            <a:pPr marL="285750" indent="-285750" algn="just">
              <a:lnSpc>
                <a:spcPct val="100000"/>
              </a:lnSpc>
              <a:buFont typeface="Wingdings" panose="05000000000000000000" pitchFamily="2" charset="2"/>
              <a:buChar char="Ø"/>
              <a:defRPr/>
            </a:pPr>
            <a:r>
              <a:rPr lang="en-US" sz="1400" dirty="0">
                <a:solidFill>
                  <a:schemeClr val="dk1"/>
                </a:solidFill>
                <a:highlight>
                  <a:srgbClr val="FFFF00"/>
                </a:highlight>
              </a:rPr>
              <a:t>AI Modeling:</a:t>
            </a:r>
            <a:r>
              <a:rPr lang="en-US" sz="1400" dirty="0">
                <a:solidFill>
                  <a:schemeClr val="dk1"/>
                </a:solidFill>
              </a:rPr>
              <a:t> Developed Deep Learning based A.I model to estimate the limb specific OGS score and symmetry for each patient. </a:t>
            </a:r>
          </a:p>
          <a:p>
            <a:pPr marL="285750" indent="-285750" algn="just">
              <a:lnSpc>
                <a:spcPct val="100000"/>
              </a:lnSpc>
              <a:buFont typeface="Wingdings" panose="05000000000000000000" pitchFamily="2" charset="2"/>
              <a:buChar char="Ø"/>
              <a:defRPr/>
            </a:pPr>
            <a:endParaRPr lang="en-US" sz="1400" dirty="0">
              <a:solidFill>
                <a:schemeClr val="dk1"/>
              </a:solidFill>
            </a:endParaRPr>
          </a:p>
          <a:p>
            <a:pPr marL="285750" indent="-285750" algn="just">
              <a:lnSpc>
                <a:spcPct val="100000"/>
              </a:lnSpc>
              <a:buFont typeface="Wingdings" panose="05000000000000000000" pitchFamily="2" charset="2"/>
              <a:buChar char="Ø"/>
              <a:defRPr/>
            </a:pPr>
            <a:endParaRPr lang="en-US" sz="1400" dirty="0">
              <a:solidFill>
                <a:schemeClr val="dk1"/>
              </a:solidFill>
            </a:endParaRPr>
          </a:p>
          <a:p>
            <a:pPr marL="285750" indent="-285750" algn="just">
              <a:lnSpc>
                <a:spcPct val="100000"/>
              </a:lnSpc>
              <a:buFont typeface="Wingdings" panose="05000000000000000000" pitchFamily="2" charset="2"/>
              <a:buChar char="Ø"/>
              <a:defRPr/>
            </a:pPr>
            <a:endParaRPr lang="en-US" sz="1400" dirty="0">
              <a:solidFill>
                <a:schemeClr val="dk1"/>
              </a:solidFill>
            </a:endParaRPr>
          </a:p>
          <a:p>
            <a:pPr marL="285750" lvl="0" indent="-285750" algn="just">
              <a:lnSpc>
                <a:spcPct val="100000"/>
              </a:lnSpc>
              <a:spcBef>
                <a:spcPts val="0"/>
              </a:spcBef>
              <a:buFont typeface="Wingdings" panose="05000000000000000000" pitchFamily="2" charset="2"/>
              <a:buChar char="Ø"/>
              <a:defRPr/>
            </a:pPr>
            <a:endParaRPr lang="en-US" sz="1400" dirty="0">
              <a:solidFill>
                <a:srgbClr val="000000"/>
              </a:solidFill>
              <a:latin typeface="Arial" panose="020B0604020202020204" pitchFamily="34" charset="0"/>
              <a:ea typeface="ＭＳ Ｐゴシック" panose="020B0600070205080204" pitchFamily="34" charset="-128"/>
            </a:endParaRPr>
          </a:p>
          <a:p>
            <a:pPr marL="342900" indent="-342900" algn="just">
              <a:spcBef>
                <a:spcPts val="0"/>
              </a:spcBef>
              <a:buFont typeface="Wingdings" panose="05000000000000000000" pitchFamily="2" charset="2"/>
              <a:buChar char="Ø"/>
            </a:pPr>
            <a:endParaRPr lang="en-US" sz="1400" dirty="0">
              <a:solidFill>
                <a:srgbClr val="000000"/>
              </a:solidFill>
              <a:latin typeface="Arial" panose="020B0604020202020204" pitchFamily="34" charset="0"/>
              <a:ea typeface="ＭＳ Ｐゴシック" panose="020B0600070205080204" pitchFamily="34" charset="-128"/>
            </a:endParaRPr>
          </a:p>
          <a:p>
            <a:pPr marL="342900" indent="-342900" algn="just">
              <a:spcBef>
                <a:spcPts val="0"/>
              </a:spcBef>
              <a:buFont typeface="Wingdings" panose="05000000000000000000" pitchFamily="2" charset="2"/>
              <a:buChar char="Ø"/>
            </a:pPr>
            <a:endParaRPr lang="en-US" sz="1400" dirty="0">
              <a:solidFill>
                <a:srgbClr val="000000"/>
              </a:solidFill>
              <a:latin typeface="Arial" panose="020B0604020202020204" pitchFamily="34" charset="0"/>
              <a:ea typeface="ＭＳ Ｐゴシック" panose="020B0600070205080204" pitchFamily="34" charset="-128"/>
            </a:endParaRPr>
          </a:p>
        </p:txBody>
      </p:sp>
      <p:pic>
        <p:nvPicPr>
          <p:cNvPr id="11" name="Audio 10">
            <a:hlinkClick r:id="" action="ppaction://media"/>
            <a:extLst>
              <a:ext uri="{FF2B5EF4-FFF2-40B4-BE49-F238E27FC236}">
                <a16:creationId xmlns:a16="http://schemas.microsoft.com/office/drawing/2014/main" id="{270CCB30-1C66-E803-36D8-69E603AEE1C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4065355236"/>
      </p:ext>
    </p:extLst>
  </p:cSld>
  <p:clrMapOvr>
    <a:masterClrMapping/>
  </p:clrMapOvr>
  <mc:AlternateContent xmlns:mc="http://schemas.openxmlformats.org/markup-compatibility/2006">
    <mc:Choice xmlns:p14="http://schemas.microsoft.com/office/powerpoint/2010/main" Requires="p14">
      <p:transition spd="slow" p14:dur="2000" advTm="37653"/>
    </mc:Choice>
    <mc:Fallback>
      <p:transition spd="slow" advTm="37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xfrm>
            <a:off x="3806456" y="86631"/>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sz="2800" dirty="0">
                <a:latin typeface="+mj-lt"/>
              </a:rPr>
              <a:t>Challenges</a:t>
            </a:r>
            <a:endParaRPr dirty="0">
              <a:latin typeface="+mj-lt"/>
            </a:endParaRPr>
          </a:p>
        </p:txBody>
      </p:sp>
      <p:sp>
        <p:nvSpPr>
          <p:cNvPr id="2" name="Subtitle 2">
            <a:extLst>
              <a:ext uri="{FF2B5EF4-FFF2-40B4-BE49-F238E27FC236}">
                <a16:creationId xmlns:a16="http://schemas.microsoft.com/office/drawing/2014/main" id="{149E3C3F-FBCE-B0FD-1D76-F657411739D0}"/>
              </a:ext>
            </a:extLst>
          </p:cNvPr>
          <p:cNvSpPr>
            <a:spLocks noGrp="1"/>
          </p:cNvSpPr>
          <p:nvPr>
            <p:ph type="body" idx="1"/>
          </p:nvPr>
        </p:nvSpPr>
        <p:spPr>
          <a:xfrm>
            <a:off x="234661" y="3514685"/>
            <a:ext cx="8521700" cy="1542183"/>
          </a:xfrm>
        </p:spPr>
        <p:txBody>
          <a:bodyPr>
            <a:normAutofit/>
          </a:bodyPr>
          <a:lstStyle/>
          <a:p>
            <a:pPr marL="571500" indent="-571500" algn="l">
              <a:buFont typeface="Wingdings" panose="05000000000000000000" pitchFamily="2" charset="2"/>
              <a:buChar char="Ø"/>
            </a:pPr>
            <a:r>
              <a:rPr lang="en-US" sz="1400" dirty="0">
                <a:solidFill>
                  <a:schemeClr val="dk1"/>
                </a:solidFill>
                <a:latin typeface="Arial" panose="020B0604020202020204" pitchFamily="34" charset="0"/>
                <a:ea typeface="ＭＳ Ｐゴシック" panose="020B0600070205080204" pitchFamily="34" charset="-128"/>
              </a:rPr>
              <a:t>Pediatric patients: Need human assistance. Don’t follow commands</a:t>
            </a:r>
          </a:p>
          <a:p>
            <a:pPr marL="571500" indent="-571500" algn="l">
              <a:buFont typeface="Wingdings" panose="05000000000000000000" pitchFamily="2" charset="2"/>
              <a:buChar char="Ø"/>
            </a:pPr>
            <a:r>
              <a:rPr lang="en-US" sz="1400" dirty="0">
                <a:solidFill>
                  <a:schemeClr val="dk1"/>
                </a:solidFill>
                <a:latin typeface="Arial" panose="020B0604020202020204" pitchFamily="34" charset="0"/>
                <a:ea typeface="ＭＳ Ｐゴシック" panose="020B0600070205080204" pitchFamily="34" charset="-128"/>
              </a:rPr>
              <a:t>Some require assistive devices</a:t>
            </a:r>
          </a:p>
          <a:p>
            <a:pPr marL="571500" indent="-571500" algn="l">
              <a:buFont typeface="Wingdings" panose="05000000000000000000" pitchFamily="2" charset="2"/>
              <a:buChar char="Ø"/>
            </a:pPr>
            <a:r>
              <a:rPr lang="en-US" sz="1400" dirty="0">
                <a:solidFill>
                  <a:schemeClr val="dk1"/>
                </a:solidFill>
                <a:latin typeface="Arial" panose="020B0604020202020204" pitchFamily="34" charset="0"/>
                <a:ea typeface="ＭＳ Ｐゴシック" panose="020B0600070205080204" pitchFamily="34" charset="-128"/>
              </a:rPr>
              <a:t>Background Distractors: Most videos are multi-person instead of a single person present</a:t>
            </a:r>
          </a:p>
          <a:p>
            <a:pPr marL="571500" indent="-571500" algn="l">
              <a:buFont typeface="Wingdings" panose="05000000000000000000" pitchFamily="2" charset="2"/>
              <a:buChar char="Ø"/>
            </a:pPr>
            <a:r>
              <a:rPr lang="en-US" sz="1400" dirty="0">
                <a:solidFill>
                  <a:schemeClr val="dk1"/>
                </a:solidFill>
                <a:latin typeface="Arial" panose="020B0604020202020204" pitchFamily="34" charset="0"/>
                <a:ea typeface="ＭＳ Ｐゴシック" panose="020B0600070205080204" pitchFamily="34" charset="-128"/>
              </a:rPr>
              <a:t>Videos capture Anterior-Posterior views rather than Lateral view</a:t>
            </a:r>
          </a:p>
          <a:p>
            <a:pPr marL="285750" indent="-285750" algn="just">
              <a:lnSpc>
                <a:spcPct val="100000"/>
              </a:lnSpc>
              <a:buFont typeface="Wingdings" panose="05000000000000000000" pitchFamily="2" charset="2"/>
              <a:buChar char="Ø"/>
              <a:defRPr/>
            </a:pPr>
            <a:endParaRPr lang="en-US" sz="1400" dirty="0">
              <a:solidFill>
                <a:schemeClr val="tx1"/>
              </a:solidFill>
            </a:endParaRPr>
          </a:p>
          <a:p>
            <a:pPr marL="285750" indent="-285750" algn="just">
              <a:lnSpc>
                <a:spcPct val="100000"/>
              </a:lnSpc>
              <a:buFont typeface="Wingdings" panose="05000000000000000000" pitchFamily="2" charset="2"/>
              <a:buChar char="Ø"/>
              <a:defRPr/>
            </a:pPr>
            <a:endParaRPr lang="en-US" sz="1400" dirty="0">
              <a:solidFill>
                <a:schemeClr val="dk1"/>
              </a:solidFill>
            </a:endParaRPr>
          </a:p>
          <a:p>
            <a:pPr marL="285750" lvl="0" indent="-285750" algn="just">
              <a:lnSpc>
                <a:spcPct val="100000"/>
              </a:lnSpc>
              <a:spcBef>
                <a:spcPts val="0"/>
              </a:spcBef>
              <a:buFont typeface="Wingdings" panose="05000000000000000000" pitchFamily="2" charset="2"/>
              <a:buChar char="Ø"/>
              <a:defRPr/>
            </a:pPr>
            <a:endParaRPr lang="en-US" sz="1400" dirty="0">
              <a:solidFill>
                <a:srgbClr val="000000"/>
              </a:solidFill>
              <a:latin typeface="Arial" panose="020B0604020202020204" pitchFamily="34" charset="0"/>
              <a:ea typeface="ＭＳ Ｐゴシック" panose="020B0600070205080204" pitchFamily="34" charset="-128"/>
            </a:endParaRPr>
          </a:p>
          <a:p>
            <a:pPr marL="342900" indent="-342900" algn="just">
              <a:spcBef>
                <a:spcPts val="0"/>
              </a:spcBef>
              <a:buFont typeface="Wingdings" panose="05000000000000000000" pitchFamily="2" charset="2"/>
              <a:buChar char="Ø"/>
            </a:pPr>
            <a:endParaRPr lang="en-US" sz="1400" dirty="0">
              <a:solidFill>
                <a:srgbClr val="000000"/>
              </a:solidFill>
              <a:latin typeface="Arial" panose="020B0604020202020204" pitchFamily="34" charset="0"/>
              <a:ea typeface="ＭＳ Ｐゴシック" panose="020B0600070205080204" pitchFamily="34" charset="-128"/>
            </a:endParaRPr>
          </a:p>
          <a:p>
            <a:pPr marL="342900" indent="-342900" algn="just">
              <a:spcBef>
                <a:spcPts val="0"/>
              </a:spcBef>
              <a:buFont typeface="Wingdings" panose="05000000000000000000" pitchFamily="2" charset="2"/>
              <a:buChar char="Ø"/>
            </a:pPr>
            <a:endParaRPr lang="en-US" sz="1400" dirty="0">
              <a:solidFill>
                <a:srgbClr val="000000"/>
              </a:solidFill>
              <a:latin typeface="Arial" panose="020B0604020202020204" pitchFamily="34" charset="0"/>
              <a:ea typeface="ＭＳ Ｐゴシック" panose="020B0600070205080204" pitchFamily="34" charset="-128"/>
            </a:endParaRPr>
          </a:p>
        </p:txBody>
      </p:sp>
      <p:grpSp>
        <p:nvGrpSpPr>
          <p:cNvPr id="4" name="Group 3">
            <a:extLst>
              <a:ext uri="{FF2B5EF4-FFF2-40B4-BE49-F238E27FC236}">
                <a16:creationId xmlns:a16="http://schemas.microsoft.com/office/drawing/2014/main" id="{EEAAF1CA-3053-2947-D8B8-99BE123E3D01}"/>
              </a:ext>
            </a:extLst>
          </p:cNvPr>
          <p:cNvGrpSpPr/>
          <p:nvPr/>
        </p:nvGrpSpPr>
        <p:grpSpPr>
          <a:xfrm>
            <a:off x="1351731" y="932896"/>
            <a:ext cx="6043930" cy="2308225"/>
            <a:chOff x="0" y="0"/>
            <a:chExt cx="8621924" cy="3793067"/>
          </a:xfrm>
        </p:grpSpPr>
        <p:sp>
          <p:nvSpPr>
            <p:cNvPr id="6" name="Rectangle 5">
              <a:extLst>
                <a:ext uri="{FF2B5EF4-FFF2-40B4-BE49-F238E27FC236}">
                  <a16:creationId xmlns:a16="http://schemas.microsoft.com/office/drawing/2014/main" id="{68F98002-D144-9854-F470-CE1E26A416F4}"/>
                </a:ext>
              </a:extLst>
            </p:cNvPr>
            <p:cNvSpPr/>
            <p:nvPr/>
          </p:nvSpPr>
          <p:spPr>
            <a:xfrm>
              <a:off x="0" y="0"/>
              <a:ext cx="8621924" cy="379306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7" name="Picture 6">
              <a:extLst>
                <a:ext uri="{FF2B5EF4-FFF2-40B4-BE49-F238E27FC236}">
                  <a16:creationId xmlns:a16="http://schemas.microsoft.com/office/drawing/2014/main" id="{EA7898F6-CB38-3DCB-68D7-33EF6EED7DE3}"/>
                </a:ext>
              </a:extLst>
            </p:cNvPr>
            <p:cNvPicPr>
              <a:picLocks noChangeAspect="1"/>
            </p:cNvPicPr>
            <p:nvPr/>
          </p:nvPicPr>
          <p:blipFill>
            <a:blip r:embed="rId5"/>
            <a:stretch>
              <a:fillRect/>
            </a:stretch>
          </p:blipFill>
          <p:spPr>
            <a:xfrm>
              <a:off x="252623" y="186267"/>
              <a:ext cx="1887575" cy="3361580"/>
            </a:xfrm>
            <a:prstGeom prst="rect">
              <a:avLst/>
            </a:prstGeom>
          </p:spPr>
        </p:pic>
        <p:pic>
          <p:nvPicPr>
            <p:cNvPr id="8" name="Picture 7">
              <a:extLst>
                <a:ext uri="{FF2B5EF4-FFF2-40B4-BE49-F238E27FC236}">
                  <a16:creationId xmlns:a16="http://schemas.microsoft.com/office/drawing/2014/main" id="{E75064D2-691A-0C48-1079-444AFFA94B5F}"/>
                </a:ext>
              </a:extLst>
            </p:cNvPr>
            <p:cNvPicPr>
              <a:picLocks noChangeAspect="1"/>
            </p:cNvPicPr>
            <p:nvPr/>
          </p:nvPicPr>
          <p:blipFill>
            <a:blip r:embed="rId6"/>
            <a:stretch>
              <a:fillRect/>
            </a:stretch>
          </p:blipFill>
          <p:spPr>
            <a:xfrm>
              <a:off x="2392821" y="209105"/>
              <a:ext cx="1883664" cy="3338742"/>
            </a:xfrm>
            <a:prstGeom prst="rect">
              <a:avLst/>
            </a:prstGeom>
          </p:spPr>
        </p:pic>
        <p:pic>
          <p:nvPicPr>
            <p:cNvPr id="9" name="Picture 8">
              <a:extLst>
                <a:ext uri="{FF2B5EF4-FFF2-40B4-BE49-F238E27FC236}">
                  <a16:creationId xmlns:a16="http://schemas.microsoft.com/office/drawing/2014/main" id="{49C24407-FEAC-AE73-1A66-249562DA1A5A}"/>
                </a:ext>
              </a:extLst>
            </p:cNvPr>
            <p:cNvPicPr>
              <a:picLocks noChangeAspect="1"/>
            </p:cNvPicPr>
            <p:nvPr/>
          </p:nvPicPr>
          <p:blipFill>
            <a:blip r:embed="rId7"/>
            <a:stretch>
              <a:fillRect/>
            </a:stretch>
          </p:blipFill>
          <p:spPr>
            <a:xfrm>
              <a:off x="4484736" y="209105"/>
              <a:ext cx="1883664" cy="3349324"/>
            </a:xfrm>
            <a:prstGeom prst="rect">
              <a:avLst/>
            </a:prstGeom>
          </p:spPr>
        </p:pic>
        <p:pic>
          <p:nvPicPr>
            <p:cNvPr id="10" name="Picture 9">
              <a:extLst>
                <a:ext uri="{FF2B5EF4-FFF2-40B4-BE49-F238E27FC236}">
                  <a16:creationId xmlns:a16="http://schemas.microsoft.com/office/drawing/2014/main" id="{18D7DF2B-4E75-1504-0DA7-8D5C43A30AA4}"/>
                </a:ext>
              </a:extLst>
            </p:cNvPr>
            <p:cNvPicPr>
              <a:picLocks noChangeAspect="1"/>
            </p:cNvPicPr>
            <p:nvPr/>
          </p:nvPicPr>
          <p:blipFill>
            <a:blip r:embed="rId8"/>
            <a:stretch>
              <a:fillRect/>
            </a:stretch>
          </p:blipFill>
          <p:spPr>
            <a:xfrm>
              <a:off x="6610517" y="231847"/>
              <a:ext cx="1883664" cy="3326582"/>
            </a:xfrm>
            <a:prstGeom prst="rect">
              <a:avLst/>
            </a:prstGeom>
          </p:spPr>
        </p:pic>
      </p:grpSp>
      <p:pic>
        <p:nvPicPr>
          <p:cNvPr id="26" name="Audio 25">
            <a:hlinkClick r:id="" action="ppaction://media"/>
            <a:extLst>
              <a:ext uri="{FF2B5EF4-FFF2-40B4-BE49-F238E27FC236}">
                <a16:creationId xmlns:a16="http://schemas.microsoft.com/office/drawing/2014/main" id="{327ABAC9-CCD9-10E8-5661-63EE01934AC7}"/>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210627260"/>
      </p:ext>
    </p:extLst>
  </p:cSld>
  <p:clrMapOvr>
    <a:masterClrMapping/>
  </p:clrMapOvr>
  <mc:AlternateContent xmlns:mc="http://schemas.openxmlformats.org/markup-compatibility/2006">
    <mc:Choice xmlns:p14="http://schemas.microsoft.com/office/powerpoint/2010/main" Requires="p14">
      <p:transition spd="slow" p14:dur="2000" advTm="37979"/>
    </mc:Choice>
    <mc:Fallback>
      <p:transition spd="slow" advTm="37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xfrm>
            <a:off x="3806456" y="86631"/>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sz="2800" dirty="0">
                <a:latin typeface="+mj-lt"/>
              </a:rPr>
              <a:t>Pipeline</a:t>
            </a:r>
            <a:endParaRPr dirty="0">
              <a:latin typeface="+mj-lt"/>
            </a:endParaRPr>
          </a:p>
        </p:txBody>
      </p:sp>
      <p:graphicFrame>
        <p:nvGraphicFramePr>
          <p:cNvPr id="5" name="Diagram 4">
            <a:extLst>
              <a:ext uri="{FF2B5EF4-FFF2-40B4-BE49-F238E27FC236}">
                <a16:creationId xmlns:a16="http://schemas.microsoft.com/office/drawing/2014/main" id="{280CC0FD-2E7A-A33E-9DC4-484AF1DDB2C9}"/>
              </a:ext>
            </a:extLst>
          </p:cNvPr>
          <p:cNvGraphicFramePr/>
          <p:nvPr>
            <p:extLst>
              <p:ext uri="{D42A27DB-BD31-4B8C-83A1-F6EECF244321}">
                <p14:modId xmlns:p14="http://schemas.microsoft.com/office/powerpoint/2010/main" val="1088453024"/>
              </p:ext>
            </p:extLst>
          </p:nvPr>
        </p:nvGraphicFramePr>
        <p:xfrm>
          <a:off x="12915900" y="10023624"/>
          <a:ext cx="18059400" cy="6096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41" name="Group 40">
            <a:extLst>
              <a:ext uri="{FF2B5EF4-FFF2-40B4-BE49-F238E27FC236}">
                <a16:creationId xmlns:a16="http://schemas.microsoft.com/office/drawing/2014/main" id="{B89B2E91-8BA6-7DAF-0F5A-093C97F525C1}"/>
              </a:ext>
            </a:extLst>
          </p:cNvPr>
          <p:cNvGrpSpPr/>
          <p:nvPr/>
        </p:nvGrpSpPr>
        <p:grpSpPr>
          <a:xfrm>
            <a:off x="402179" y="1210775"/>
            <a:ext cx="7968098" cy="3308471"/>
            <a:chOff x="278354" y="1182200"/>
            <a:chExt cx="7167625" cy="2012623"/>
          </a:xfrm>
        </p:grpSpPr>
        <p:grpSp>
          <p:nvGrpSpPr>
            <p:cNvPr id="42" name="Group 41">
              <a:extLst>
                <a:ext uri="{FF2B5EF4-FFF2-40B4-BE49-F238E27FC236}">
                  <a16:creationId xmlns:a16="http://schemas.microsoft.com/office/drawing/2014/main" id="{8E22417C-E998-05E1-49A4-9CCC0492A931}"/>
                </a:ext>
              </a:extLst>
            </p:cNvPr>
            <p:cNvGrpSpPr/>
            <p:nvPr/>
          </p:nvGrpSpPr>
          <p:grpSpPr>
            <a:xfrm>
              <a:off x="2125370" y="1182200"/>
              <a:ext cx="1449535" cy="768452"/>
              <a:chOff x="4149757" y="645022"/>
              <a:chExt cx="3360807" cy="2016484"/>
            </a:xfrm>
          </p:grpSpPr>
          <p:sp>
            <p:nvSpPr>
              <p:cNvPr id="68" name="Rectangle 67">
                <a:extLst>
                  <a:ext uri="{FF2B5EF4-FFF2-40B4-BE49-F238E27FC236}">
                    <a16:creationId xmlns:a16="http://schemas.microsoft.com/office/drawing/2014/main" id="{1B5FEA1F-7D42-0316-713D-353E2924CBC9}"/>
                  </a:ext>
                </a:extLst>
              </p:cNvPr>
              <p:cNvSpPr/>
              <p:nvPr/>
            </p:nvSpPr>
            <p:spPr>
              <a:xfrm>
                <a:off x="4149757" y="645022"/>
                <a:ext cx="3360807" cy="2016484"/>
              </a:xfrm>
              <a:prstGeom prst="rect">
                <a:avLst/>
              </a:prstGeom>
            </p:spPr>
            <p:style>
              <a:lnRef idx="2">
                <a:schemeClr val="lt1">
                  <a:hueOff val="0"/>
                  <a:satOff val="0"/>
                  <a:lumOff val="0"/>
                  <a:alphaOff val="0"/>
                </a:schemeClr>
              </a:lnRef>
              <a:fillRef idx="1">
                <a:schemeClr val="accent2">
                  <a:hueOff val="-2057143"/>
                  <a:satOff val="-7143"/>
                  <a:lumOff val="8572"/>
                  <a:alphaOff val="0"/>
                </a:schemeClr>
              </a:fillRef>
              <a:effectRef idx="0">
                <a:schemeClr val="accent2">
                  <a:hueOff val="-2057143"/>
                  <a:satOff val="-7143"/>
                  <a:lumOff val="8572"/>
                  <a:alphaOff val="0"/>
                </a:schemeClr>
              </a:effectRef>
              <a:fontRef idx="minor">
                <a:schemeClr val="lt1"/>
              </a:fontRef>
            </p:style>
            <p:txBody>
              <a:bodyPr/>
              <a:lstStyle/>
              <a:p>
                <a:endParaRPr lang="en-US"/>
              </a:p>
            </p:txBody>
          </p:sp>
          <p:sp>
            <p:nvSpPr>
              <p:cNvPr id="69" name="TextBox 68">
                <a:extLst>
                  <a:ext uri="{FF2B5EF4-FFF2-40B4-BE49-F238E27FC236}">
                    <a16:creationId xmlns:a16="http://schemas.microsoft.com/office/drawing/2014/main" id="{066E4CC8-7B4C-92A5-E7AF-65F1364CBC17}"/>
                  </a:ext>
                </a:extLst>
              </p:cNvPr>
              <p:cNvSpPr txBox="1"/>
              <p:nvPr/>
            </p:nvSpPr>
            <p:spPr>
              <a:xfrm>
                <a:off x="4149757" y="645022"/>
                <a:ext cx="3360807" cy="201648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1200" kern="1200" dirty="0"/>
                  <a:t>Person Tracking</a:t>
                </a:r>
              </a:p>
            </p:txBody>
          </p:sp>
        </p:grpSp>
        <p:grpSp>
          <p:nvGrpSpPr>
            <p:cNvPr id="43" name="Group 42">
              <a:extLst>
                <a:ext uri="{FF2B5EF4-FFF2-40B4-BE49-F238E27FC236}">
                  <a16:creationId xmlns:a16="http://schemas.microsoft.com/office/drawing/2014/main" id="{B03E89D0-8853-F508-1649-CC68FAE19A7F}"/>
                </a:ext>
              </a:extLst>
            </p:cNvPr>
            <p:cNvGrpSpPr/>
            <p:nvPr/>
          </p:nvGrpSpPr>
          <p:grpSpPr>
            <a:xfrm>
              <a:off x="4060907" y="1182200"/>
              <a:ext cx="1449535" cy="768452"/>
              <a:chOff x="8283550" y="645022"/>
              <a:chExt cx="3360807" cy="2016484"/>
            </a:xfrm>
          </p:grpSpPr>
          <p:sp>
            <p:nvSpPr>
              <p:cNvPr id="65" name="Rectangle 64">
                <a:extLst>
                  <a:ext uri="{FF2B5EF4-FFF2-40B4-BE49-F238E27FC236}">
                    <a16:creationId xmlns:a16="http://schemas.microsoft.com/office/drawing/2014/main" id="{2F4FE4D4-0F6D-5237-432A-AD4A0F920903}"/>
                  </a:ext>
                </a:extLst>
              </p:cNvPr>
              <p:cNvSpPr/>
              <p:nvPr/>
            </p:nvSpPr>
            <p:spPr>
              <a:xfrm>
                <a:off x="8283550" y="645022"/>
                <a:ext cx="3360807" cy="2016484"/>
              </a:xfrm>
              <a:prstGeom prst="rect">
                <a:avLst/>
              </a:prstGeom>
            </p:spPr>
            <p:style>
              <a:lnRef idx="2">
                <a:schemeClr val="lt1">
                  <a:hueOff val="0"/>
                  <a:satOff val="0"/>
                  <a:lumOff val="0"/>
                  <a:alphaOff val="0"/>
                </a:schemeClr>
              </a:lnRef>
              <a:fillRef idx="1">
                <a:schemeClr val="accent2">
                  <a:hueOff val="-4114286"/>
                  <a:satOff val="-14287"/>
                  <a:lumOff val="17143"/>
                  <a:alphaOff val="0"/>
                </a:schemeClr>
              </a:fillRef>
              <a:effectRef idx="0">
                <a:schemeClr val="accent2">
                  <a:hueOff val="-4114286"/>
                  <a:satOff val="-14287"/>
                  <a:lumOff val="17143"/>
                  <a:alphaOff val="0"/>
                </a:schemeClr>
              </a:effectRef>
              <a:fontRef idx="minor">
                <a:schemeClr val="lt1"/>
              </a:fontRef>
            </p:style>
            <p:txBody>
              <a:bodyPr/>
              <a:lstStyle/>
              <a:p>
                <a:endParaRPr lang="en-US"/>
              </a:p>
            </p:txBody>
          </p:sp>
          <p:sp>
            <p:nvSpPr>
              <p:cNvPr id="67" name="TextBox 66">
                <a:extLst>
                  <a:ext uri="{FF2B5EF4-FFF2-40B4-BE49-F238E27FC236}">
                    <a16:creationId xmlns:a16="http://schemas.microsoft.com/office/drawing/2014/main" id="{D5FF2F18-213C-4B9B-26AB-7846432C155F}"/>
                  </a:ext>
                </a:extLst>
              </p:cNvPr>
              <p:cNvSpPr txBox="1"/>
              <p:nvPr/>
            </p:nvSpPr>
            <p:spPr>
              <a:xfrm>
                <a:off x="8283550" y="645022"/>
                <a:ext cx="3360807" cy="201648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1200" kern="1200" dirty="0"/>
                  <a:t>Manual Curation</a:t>
                </a:r>
              </a:p>
            </p:txBody>
          </p:sp>
        </p:grpSp>
        <p:grpSp>
          <p:nvGrpSpPr>
            <p:cNvPr id="44" name="Group 43">
              <a:extLst>
                <a:ext uri="{FF2B5EF4-FFF2-40B4-BE49-F238E27FC236}">
                  <a16:creationId xmlns:a16="http://schemas.microsoft.com/office/drawing/2014/main" id="{BA6ACD6D-8279-83E6-8755-9BE0ED521ECA}"/>
                </a:ext>
              </a:extLst>
            </p:cNvPr>
            <p:cNvGrpSpPr/>
            <p:nvPr/>
          </p:nvGrpSpPr>
          <p:grpSpPr>
            <a:xfrm>
              <a:off x="5996444" y="1182200"/>
              <a:ext cx="1449535" cy="768452"/>
              <a:chOff x="12417343" y="645022"/>
              <a:chExt cx="3884723" cy="2016484"/>
            </a:xfrm>
          </p:grpSpPr>
          <p:sp>
            <p:nvSpPr>
              <p:cNvPr id="63" name="Rectangle 62">
                <a:extLst>
                  <a:ext uri="{FF2B5EF4-FFF2-40B4-BE49-F238E27FC236}">
                    <a16:creationId xmlns:a16="http://schemas.microsoft.com/office/drawing/2014/main" id="{20D52DCF-A288-ED11-A3C8-CE01424891A2}"/>
                  </a:ext>
                </a:extLst>
              </p:cNvPr>
              <p:cNvSpPr/>
              <p:nvPr/>
            </p:nvSpPr>
            <p:spPr>
              <a:xfrm>
                <a:off x="12417343" y="645022"/>
                <a:ext cx="3884723" cy="2016484"/>
              </a:xfrm>
              <a:prstGeom prst="rect">
                <a:avLst/>
              </a:prstGeom>
            </p:spPr>
            <p:style>
              <a:lnRef idx="2">
                <a:schemeClr val="lt1">
                  <a:hueOff val="0"/>
                  <a:satOff val="0"/>
                  <a:lumOff val="0"/>
                  <a:alphaOff val="0"/>
                </a:schemeClr>
              </a:lnRef>
              <a:fillRef idx="1">
                <a:schemeClr val="accent2">
                  <a:hueOff val="-6171429"/>
                  <a:satOff val="-21430"/>
                  <a:lumOff val="25715"/>
                  <a:alphaOff val="0"/>
                </a:schemeClr>
              </a:fillRef>
              <a:effectRef idx="0">
                <a:schemeClr val="accent2">
                  <a:hueOff val="-6171429"/>
                  <a:satOff val="-21430"/>
                  <a:lumOff val="25715"/>
                  <a:alphaOff val="0"/>
                </a:schemeClr>
              </a:effectRef>
              <a:fontRef idx="minor">
                <a:schemeClr val="lt1"/>
              </a:fontRef>
            </p:style>
            <p:txBody>
              <a:bodyPr/>
              <a:lstStyle/>
              <a:p>
                <a:endParaRPr lang="en-US"/>
              </a:p>
            </p:txBody>
          </p:sp>
          <p:sp>
            <p:nvSpPr>
              <p:cNvPr id="64" name="TextBox 63">
                <a:extLst>
                  <a:ext uri="{FF2B5EF4-FFF2-40B4-BE49-F238E27FC236}">
                    <a16:creationId xmlns:a16="http://schemas.microsoft.com/office/drawing/2014/main" id="{4C7DCC84-FF46-258F-86B7-8DB20914F6A8}"/>
                  </a:ext>
                </a:extLst>
              </p:cNvPr>
              <p:cNvSpPr txBox="1"/>
              <p:nvPr/>
            </p:nvSpPr>
            <p:spPr>
              <a:xfrm>
                <a:off x="12417343" y="645022"/>
                <a:ext cx="3884723" cy="201648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1200" kern="1200" dirty="0"/>
                  <a:t>Keypoint Extraction</a:t>
                </a:r>
              </a:p>
            </p:txBody>
          </p:sp>
        </p:grpSp>
        <p:grpSp>
          <p:nvGrpSpPr>
            <p:cNvPr id="45" name="Group 44">
              <a:extLst>
                <a:ext uri="{FF2B5EF4-FFF2-40B4-BE49-F238E27FC236}">
                  <a16:creationId xmlns:a16="http://schemas.microsoft.com/office/drawing/2014/main" id="{98491FD2-B97B-A5EF-56FF-BEB1830A2B02}"/>
                </a:ext>
              </a:extLst>
            </p:cNvPr>
            <p:cNvGrpSpPr/>
            <p:nvPr/>
          </p:nvGrpSpPr>
          <p:grpSpPr>
            <a:xfrm>
              <a:off x="5253494" y="2424397"/>
              <a:ext cx="1449535" cy="768452"/>
              <a:chOff x="15964" y="3434492"/>
              <a:chExt cx="3360807" cy="2016484"/>
            </a:xfrm>
          </p:grpSpPr>
          <p:sp>
            <p:nvSpPr>
              <p:cNvPr id="61" name="Rectangle 60">
                <a:extLst>
                  <a:ext uri="{FF2B5EF4-FFF2-40B4-BE49-F238E27FC236}">
                    <a16:creationId xmlns:a16="http://schemas.microsoft.com/office/drawing/2014/main" id="{18FD55C2-1A71-FA9B-B134-E1E2DB5F96B8}"/>
                  </a:ext>
                </a:extLst>
              </p:cNvPr>
              <p:cNvSpPr/>
              <p:nvPr/>
            </p:nvSpPr>
            <p:spPr>
              <a:xfrm>
                <a:off x="15964" y="3434492"/>
                <a:ext cx="3360807" cy="2016484"/>
              </a:xfrm>
              <a:prstGeom prst="rect">
                <a:avLst/>
              </a:prstGeom>
              <a:solidFill>
                <a:schemeClr val="accent2">
                  <a:lumMod val="40000"/>
                  <a:lumOff val="60000"/>
                </a:schemeClr>
              </a:solidFill>
            </p:spPr>
            <p:style>
              <a:lnRef idx="2">
                <a:schemeClr val="lt1">
                  <a:hueOff val="0"/>
                  <a:satOff val="0"/>
                  <a:lumOff val="0"/>
                  <a:alphaOff val="0"/>
                </a:schemeClr>
              </a:lnRef>
              <a:fillRef idx="1">
                <a:scrgbClr r="0" g="0" b="0"/>
              </a:fillRef>
              <a:effectRef idx="0">
                <a:schemeClr val="accent2">
                  <a:hueOff val="-8228572"/>
                  <a:satOff val="-28573"/>
                  <a:lumOff val="34286"/>
                  <a:alphaOff val="0"/>
                </a:schemeClr>
              </a:effectRef>
              <a:fontRef idx="minor">
                <a:schemeClr val="lt1"/>
              </a:fontRef>
            </p:style>
            <p:txBody>
              <a:bodyPr/>
              <a:lstStyle/>
              <a:p>
                <a:endParaRPr lang="en-US"/>
              </a:p>
            </p:txBody>
          </p:sp>
          <p:sp>
            <p:nvSpPr>
              <p:cNvPr id="62" name="TextBox 61">
                <a:extLst>
                  <a:ext uri="{FF2B5EF4-FFF2-40B4-BE49-F238E27FC236}">
                    <a16:creationId xmlns:a16="http://schemas.microsoft.com/office/drawing/2014/main" id="{BF7A31B0-6172-5233-EBC2-E13733B8AE4C}"/>
                  </a:ext>
                </a:extLst>
              </p:cNvPr>
              <p:cNvSpPr txBox="1"/>
              <p:nvPr/>
            </p:nvSpPr>
            <p:spPr>
              <a:xfrm>
                <a:off x="15964" y="3434492"/>
                <a:ext cx="3360807" cy="201648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1200" kern="1200" dirty="0"/>
                  <a:t>Filtering &amp; Feature Addition</a:t>
                </a:r>
              </a:p>
            </p:txBody>
          </p:sp>
        </p:grpSp>
        <p:grpSp>
          <p:nvGrpSpPr>
            <p:cNvPr id="46" name="Group 45">
              <a:extLst>
                <a:ext uri="{FF2B5EF4-FFF2-40B4-BE49-F238E27FC236}">
                  <a16:creationId xmlns:a16="http://schemas.microsoft.com/office/drawing/2014/main" id="{3D485960-57E3-0C52-1727-38ACEE05055E}"/>
                </a:ext>
              </a:extLst>
            </p:cNvPr>
            <p:cNvGrpSpPr/>
            <p:nvPr/>
          </p:nvGrpSpPr>
          <p:grpSpPr>
            <a:xfrm>
              <a:off x="3317957" y="2426371"/>
              <a:ext cx="1449535" cy="768452"/>
              <a:chOff x="4149757" y="3434492"/>
              <a:chExt cx="3360808" cy="2016484"/>
            </a:xfrm>
          </p:grpSpPr>
          <p:sp>
            <p:nvSpPr>
              <p:cNvPr id="59" name="Rectangle 58">
                <a:extLst>
                  <a:ext uri="{FF2B5EF4-FFF2-40B4-BE49-F238E27FC236}">
                    <a16:creationId xmlns:a16="http://schemas.microsoft.com/office/drawing/2014/main" id="{5212542C-CA48-D99A-EFD7-401FFFD51B50}"/>
                  </a:ext>
                </a:extLst>
              </p:cNvPr>
              <p:cNvSpPr/>
              <p:nvPr/>
            </p:nvSpPr>
            <p:spPr>
              <a:xfrm>
                <a:off x="4149757" y="3434492"/>
                <a:ext cx="3360807" cy="2016484"/>
              </a:xfrm>
              <a:prstGeom prst="rect">
                <a:avLst/>
              </a:prstGeom>
              <a:solidFill>
                <a:schemeClr val="accent5">
                  <a:lumMod val="50000"/>
                </a:schemeClr>
              </a:solidFill>
            </p:spPr>
            <p:style>
              <a:lnRef idx="2">
                <a:schemeClr val="lt1">
                  <a:hueOff val="0"/>
                  <a:satOff val="0"/>
                  <a:lumOff val="0"/>
                  <a:alphaOff val="0"/>
                </a:schemeClr>
              </a:lnRef>
              <a:fillRef idx="1">
                <a:scrgbClr r="0" g="0" b="0"/>
              </a:fillRef>
              <a:effectRef idx="0">
                <a:schemeClr val="accent2">
                  <a:hueOff val="-10285714"/>
                  <a:satOff val="-35716"/>
                  <a:lumOff val="42858"/>
                  <a:alphaOff val="0"/>
                </a:schemeClr>
              </a:effectRef>
              <a:fontRef idx="minor">
                <a:schemeClr val="lt1"/>
              </a:fontRef>
            </p:style>
            <p:txBody>
              <a:bodyPr/>
              <a:lstStyle/>
              <a:p>
                <a:endParaRPr lang="en-US"/>
              </a:p>
            </p:txBody>
          </p:sp>
          <p:sp>
            <p:nvSpPr>
              <p:cNvPr id="60" name="TextBox 59">
                <a:extLst>
                  <a:ext uri="{FF2B5EF4-FFF2-40B4-BE49-F238E27FC236}">
                    <a16:creationId xmlns:a16="http://schemas.microsoft.com/office/drawing/2014/main" id="{8E64F78C-0580-EF49-C05A-EF90603AD198}"/>
                  </a:ext>
                </a:extLst>
              </p:cNvPr>
              <p:cNvSpPr txBox="1"/>
              <p:nvPr/>
            </p:nvSpPr>
            <p:spPr>
              <a:xfrm>
                <a:off x="4149758" y="3434492"/>
                <a:ext cx="3360807" cy="201648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1200" kern="1200" dirty="0"/>
                  <a:t>AI Model</a:t>
                </a:r>
              </a:p>
            </p:txBody>
          </p:sp>
        </p:grpSp>
        <p:grpSp>
          <p:nvGrpSpPr>
            <p:cNvPr id="47" name="Group 46">
              <a:extLst>
                <a:ext uri="{FF2B5EF4-FFF2-40B4-BE49-F238E27FC236}">
                  <a16:creationId xmlns:a16="http://schemas.microsoft.com/office/drawing/2014/main" id="{ADEDBCC1-C5BB-C74D-35FF-1B352AF0E636}"/>
                </a:ext>
              </a:extLst>
            </p:cNvPr>
            <p:cNvGrpSpPr/>
            <p:nvPr/>
          </p:nvGrpSpPr>
          <p:grpSpPr>
            <a:xfrm>
              <a:off x="1181099" y="2424397"/>
              <a:ext cx="1650855" cy="768452"/>
              <a:chOff x="8283550" y="3434492"/>
              <a:chExt cx="5626091" cy="2016484"/>
            </a:xfrm>
          </p:grpSpPr>
          <p:sp>
            <p:nvSpPr>
              <p:cNvPr id="57" name="Rectangle 56">
                <a:extLst>
                  <a:ext uri="{FF2B5EF4-FFF2-40B4-BE49-F238E27FC236}">
                    <a16:creationId xmlns:a16="http://schemas.microsoft.com/office/drawing/2014/main" id="{18A9B37A-3EA5-FE0F-F068-376C3E9459EE}"/>
                  </a:ext>
                </a:extLst>
              </p:cNvPr>
              <p:cNvSpPr/>
              <p:nvPr/>
            </p:nvSpPr>
            <p:spPr>
              <a:xfrm>
                <a:off x="8283550" y="3434492"/>
                <a:ext cx="5626091" cy="2016484"/>
              </a:xfrm>
              <a:prstGeom prst="rect">
                <a:avLst/>
              </a:prstGeom>
              <a:solidFill>
                <a:srgbClr val="7030A0"/>
              </a:solidFill>
            </p:spPr>
            <p:style>
              <a:lnRef idx="2">
                <a:schemeClr val="lt1">
                  <a:hueOff val="0"/>
                  <a:satOff val="0"/>
                  <a:lumOff val="0"/>
                  <a:alphaOff val="0"/>
                </a:schemeClr>
              </a:lnRef>
              <a:fillRef idx="1">
                <a:scrgbClr r="0" g="0" b="0"/>
              </a:fillRef>
              <a:effectRef idx="0">
                <a:schemeClr val="accent2">
                  <a:hueOff val="-12342858"/>
                  <a:satOff val="-42860"/>
                  <a:lumOff val="51429"/>
                  <a:alphaOff val="0"/>
                </a:schemeClr>
              </a:effectRef>
              <a:fontRef idx="minor">
                <a:schemeClr val="lt1"/>
              </a:fontRef>
            </p:style>
            <p:txBody>
              <a:bodyPr/>
              <a:lstStyle/>
              <a:p>
                <a:endParaRPr lang="en-US"/>
              </a:p>
            </p:txBody>
          </p:sp>
          <p:sp>
            <p:nvSpPr>
              <p:cNvPr id="58" name="TextBox 57">
                <a:extLst>
                  <a:ext uri="{FF2B5EF4-FFF2-40B4-BE49-F238E27FC236}">
                    <a16:creationId xmlns:a16="http://schemas.microsoft.com/office/drawing/2014/main" id="{D4CED452-A467-6E1C-1D92-81E4F0264E0C}"/>
                  </a:ext>
                </a:extLst>
              </p:cNvPr>
              <p:cNvSpPr txBox="1"/>
              <p:nvPr/>
            </p:nvSpPr>
            <p:spPr>
              <a:xfrm>
                <a:off x="8283550" y="3434492"/>
                <a:ext cx="5626091" cy="201648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1200" kern="1200" dirty="0"/>
                  <a:t>Observational Gait Score</a:t>
                </a:r>
              </a:p>
            </p:txBody>
          </p:sp>
        </p:grpSp>
        <p:grpSp>
          <p:nvGrpSpPr>
            <p:cNvPr id="48" name="Group 47">
              <a:extLst>
                <a:ext uri="{FF2B5EF4-FFF2-40B4-BE49-F238E27FC236}">
                  <a16:creationId xmlns:a16="http://schemas.microsoft.com/office/drawing/2014/main" id="{44E1FA6C-7091-5992-54B2-675FA781307C}"/>
                </a:ext>
              </a:extLst>
            </p:cNvPr>
            <p:cNvGrpSpPr/>
            <p:nvPr/>
          </p:nvGrpSpPr>
          <p:grpSpPr>
            <a:xfrm>
              <a:off x="278354" y="1182200"/>
              <a:ext cx="1434601" cy="768452"/>
              <a:chOff x="15964" y="645022"/>
              <a:chExt cx="3360807" cy="2016484"/>
            </a:xfrm>
          </p:grpSpPr>
          <p:sp>
            <p:nvSpPr>
              <p:cNvPr id="55" name="Rectangle 54">
                <a:extLst>
                  <a:ext uri="{FF2B5EF4-FFF2-40B4-BE49-F238E27FC236}">
                    <a16:creationId xmlns:a16="http://schemas.microsoft.com/office/drawing/2014/main" id="{72F94D25-C391-D87C-A754-918090E906CA}"/>
                  </a:ext>
                </a:extLst>
              </p:cNvPr>
              <p:cNvSpPr/>
              <p:nvPr/>
            </p:nvSpPr>
            <p:spPr>
              <a:xfrm>
                <a:off x="15964" y="645022"/>
                <a:ext cx="3360807" cy="2016484"/>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56" name="TextBox 55">
                <a:extLst>
                  <a:ext uri="{FF2B5EF4-FFF2-40B4-BE49-F238E27FC236}">
                    <a16:creationId xmlns:a16="http://schemas.microsoft.com/office/drawing/2014/main" id="{703B6D74-DBD4-76BF-6FBE-E73A6114269F}"/>
                  </a:ext>
                </a:extLst>
              </p:cNvPr>
              <p:cNvSpPr txBox="1"/>
              <p:nvPr/>
            </p:nvSpPr>
            <p:spPr>
              <a:xfrm>
                <a:off x="15964" y="645022"/>
                <a:ext cx="3360807" cy="2016484"/>
              </a:xfrm>
              <a:prstGeom prst="rect">
                <a:avLst/>
              </a:prstGeom>
              <a:solidFill>
                <a:schemeClr val="accent4">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endParaRPr lang="en-US" sz="1200" kern="1200" dirty="0"/>
              </a:p>
              <a:p>
                <a:pPr marL="0" lvl="0" indent="0" algn="ctr" defTabSz="2133600">
                  <a:lnSpc>
                    <a:spcPct val="90000"/>
                  </a:lnSpc>
                  <a:spcBef>
                    <a:spcPct val="0"/>
                  </a:spcBef>
                  <a:spcAft>
                    <a:spcPct val="35000"/>
                  </a:spcAft>
                  <a:buNone/>
                </a:pPr>
                <a:endParaRPr lang="en-US" sz="1200" kern="1200" dirty="0"/>
              </a:p>
              <a:p>
                <a:pPr marL="0" lvl="0" indent="0" algn="ctr" defTabSz="2133600">
                  <a:lnSpc>
                    <a:spcPct val="90000"/>
                  </a:lnSpc>
                  <a:spcBef>
                    <a:spcPct val="0"/>
                  </a:spcBef>
                  <a:spcAft>
                    <a:spcPct val="35000"/>
                  </a:spcAft>
                  <a:buNone/>
                </a:pPr>
                <a:endParaRPr lang="en-US" sz="1200" kern="1200" dirty="0"/>
              </a:p>
              <a:p>
                <a:pPr marL="0" lvl="0" indent="0" algn="ctr" defTabSz="2133600">
                  <a:lnSpc>
                    <a:spcPct val="90000"/>
                  </a:lnSpc>
                  <a:spcBef>
                    <a:spcPct val="0"/>
                  </a:spcBef>
                  <a:spcAft>
                    <a:spcPct val="35000"/>
                  </a:spcAft>
                  <a:buNone/>
                </a:pPr>
                <a:r>
                  <a:rPr lang="en-US" sz="1200" kern="1200" dirty="0"/>
                  <a:t>Cell Phone Videos</a:t>
                </a:r>
                <a:r>
                  <a:rPr lang="en-US" sz="4800" kern="1200" dirty="0"/>
                  <a:t>	</a:t>
                </a:r>
              </a:p>
            </p:txBody>
          </p:sp>
        </p:grpSp>
        <p:cxnSp>
          <p:nvCxnSpPr>
            <p:cNvPr id="49" name="Straight Arrow Connector 48">
              <a:extLst>
                <a:ext uri="{FF2B5EF4-FFF2-40B4-BE49-F238E27FC236}">
                  <a16:creationId xmlns:a16="http://schemas.microsoft.com/office/drawing/2014/main" id="{D27CB7C6-2C8B-2F31-9D01-90DB458EFB0B}"/>
                </a:ext>
              </a:extLst>
            </p:cNvPr>
            <p:cNvCxnSpPr>
              <a:stCxn id="55" idx="3"/>
              <a:endCxn id="69" idx="1"/>
            </p:cNvCxnSpPr>
            <p:nvPr/>
          </p:nvCxnSpPr>
          <p:spPr>
            <a:xfrm>
              <a:off x="1712955" y="1566426"/>
              <a:ext cx="412415"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E33F24B9-2749-5CAA-AF79-665BCB0B29A3}"/>
                </a:ext>
              </a:extLst>
            </p:cNvPr>
            <p:cNvCxnSpPr>
              <a:cxnSpLocks/>
              <a:stCxn id="69" idx="3"/>
              <a:endCxn id="67" idx="1"/>
            </p:cNvCxnSpPr>
            <p:nvPr/>
          </p:nvCxnSpPr>
          <p:spPr>
            <a:xfrm>
              <a:off x="3574905" y="1566426"/>
              <a:ext cx="486002"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97DC14FC-9000-AB43-45A7-5C7DFB0499D7}"/>
                </a:ext>
              </a:extLst>
            </p:cNvPr>
            <p:cNvCxnSpPr>
              <a:cxnSpLocks/>
              <a:stCxn id="65" idx="3"/>
              <a:endCxn id="64" idx="1"/>
            </p:cNvCxnSpPr>
            <p:nvPr/>
          </p:nvCxnSpPr>
          <p:spPr>
            <a:xfrm>
              <a:off x="5510442" y="1566426"/>
              <a:ext cx="486002"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7618EAEF-7D83-80C9-3259-ACBCBC709FD8}"/>
                </a:ext>
              </a:extLst>
            </p:cNvPr>
            <p:cNvCxnSpPr>
              <a:cxnSpLocks/>
              <a:stCxn id="62" idx="1"/>
              <a:endCxn id="60" idx="3"/>
            </p:cNvCxnSpPr>
            <p:nvPr/>
          </p:nvCxnSpPr>
          <p:spPr>
            <a:xfrm flipH="1">
              <a:off x="4767492" y="2808623"/>
              <a:ext cx="486002" cy="1974"/>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62E2BA9A-3CB9-CB83-A8AE-175D9FDF989B}"/>
                </a:ext>
              </a:extLst>
            </p:cNvPr>
            <p:cNvCxnSpPr>
              <a:cxnSpLocks/>
              <a:stCxn id="60" idx="1"/>
              <a:endCxn id="58" idx="3"/>
            </p:cNvCxnSpPr>
            <p:nvPr/>
          </p:nvCxnSpPr>
          <p:spPr>
            <a:xfrm flipH="1" flipV="1">
              <a:off x="2831954" y="2808623"/>
              <a:ext cx="486003" cy="1974"/>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54" name="Connector: Elbow 53">
              <a:extLst>
                <a:ext uri="{FF2B5EF4-FFF2-40B4-BE49-F238E27FC236}">
                  <a16:creationId xmlns:a16="http://schemas.microsoft.com/office/drawing/2014/main" id="{0782F309-ED42-9B98-67EF-423C2E19B999}"/>
                </a:ext>
              </a:extLst>
            </p:cNvPr>
            <p:cNvCxnSpPr>
              <a:cxnSpLocks/>
              <a:stCxn id="64" idx="3"/>
              <a:endCxn id="62" idx="3"/>
            </p:cNvCxnSpPr>
            <p:nvPr/>
          </p:nvCxnSpPr>
          <p:spPr>
            <a:xfrm flipH="1">
              <a:off x="6703029" y="1566426"/>
              <a:ext cx="742950" cy="1242197"/>
            </a:xfrm>
            <a:prstGeom prst="bentConnector3">
              <a:avLst>
                <a:gd name="adj1" fmla="val -30769"/>
              </a:avLst>
            </a:prstGeom>
            <a:ln w="31750">
              <a:tailEnd type="triangle"/>
            </a:ln>
          </p:spPr>
          <p:style>
            <a:lnRef idx="1">
              <a:schemeClr val="accent1"/>
            </a:lnRef>
            <a:fillRef idx="0">
              <a:schemeClr val="accent1"/>
            </a:fillRef>
            <a:effectRef idx="0">
              <a:schemeClr val="accent1"/>
            </a:effectRef>
            <a:fontRef idx="minor">
              <a:schemeClr val="tx1"/>
            </a:fontRef>
          </p:style>
        </p:cxnSp>
      </p:grpSp>
      <p:pic>
        <p:nvPicPr>
          <p:cNvPr id="18" name="Audio 17">
            <a:hlinkClick r:id="" action="ppaction://media"/>
            <a:extLst>
              <a:ext uri="{FF2B5EF4-FFF2-40B4-BE49-F238E27FC236}">
                <a16:creationId xmlns:a16="http://schemas.microsoft.com/office/drawing/2014/main" id="{13B5759D-E210-3C54-1402-6282435FD4D9}"/>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1760356"/>
      </p:ext>
    </p:extLst>
  </p:cSld>
  <p:clrMapOvr>
    <a:masterClrMapping/>
  </p:clrMapOvr>
  <mc:AlternateContent xmlns:mc="http://schemas.openxmlformats.org/markup-compatibility/2006">
    <mc:Choice xmlns:p14="http://schemas.microsoft.com/office/powerpoint/2010/main" Requires="p14">
      <p:transition spd="slow" p14:dur="2000" advTm="27828"/>
    </mc:Choice>
    <mc:Fallback>
      <p:transition spd="slow" advTm="27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2" name="Subtitle 2">
            <a:extLst>
              <a:ext uri="{FF2B5EF4-FFF2-40B4-BE49-F238E27FC236}">
                <a16:creationId xmlns:a16="http://schemas.microsoft.com/office/drawing/2014/main" id="{149E3C3F-FBCE-B0FD-1D76-F657411739D0}"/>
              </a:ext>
            </a:extLst>
          </p:cNvPr>
          <p:cNvSpPr>
            <a:spLocks noGrp="1"/>
          </p:cNvSpPr>
          <p:nvPr>
            <p:ph type="body" idx="1"/>
          </p:nvPr>
        </p:nvSpPr>
        <p:spPr>
          <a:xfrm>
            <a:off x="5139985" y="922077"/>
            <a:ext cx="3981450" cy="2587668"/>
          </a:xfrm>
        </p:spPr>
        <p:txBody>
          <a:bodyPr>
            <a:normAutofit/>
          </a:bodyPr>
          <a:lstStyle/>
          <a:p>
            <a:pPr marL="571500" indent="-571500" algn="l">
              <a:buFont typeface="Wingdings" panose="05000000000000000000" pitchFamily="2" charset="2"/>
              <a:buChar char="Ø"/>
            </a:pPr>
            <a:r>
              <a:rPr lang="en-US" sz="1400" dirty="0">
                <a:solidFill>
                  <a:schemeClr val="dk1"/>
                </a:solidFill>
                <a:latin typeface="Arial" panose="020B0604020202020204" pitchFamily="34" charset="0"/>
                <a:ea typeface="ＭＳ Ｐゴシック" panose="020B0600070205080204" pitchFamily="34" charset="-128"/>
              </a:rPr>
              <a:t>Clean videos: Retain patient and remove other persons in video</a:t>
            </a:r>
          </a:p>
          <a:p>
            <a:pPr marL="571500" indent="-571500" algn="l">
              <a:buFont typeface="Wingdings" panose="05000000000000000000" pitchFamily="2" charset="2"/>
              <a:buChar char="Ø"/>
            </a:pPr>
            <a:r>
              <a:rPr lang="en-US" sz="1400" dirty="0">
                <a:solidFill>
                  <a:schemeClr val="dk1"/>
                </a:solidFill>
                <a:latin typeface="Arial" panose="020B0604020202020204" pitchFamily="34" charset="0"/>
                <a:ea typeface="ＭＳ Ｐゴシック" panose="020B0600070205080204" pitchFamily="34" charset="-128"/>
              </a:rPr>
              <a:t>Deployed State-of-the-Art </a:t>
            </a:r>
            <a:r>
              <a:rPr lang="en-US" sz="1400" dirty="0" err="1">
                <a:solidFill>
                  <a:schemeClr val="dk1"/>
                </a:solidFill>
                <a:latin typeface="Arial" panose="020B0604020202020204" pitchFamily="34" charset="0"/>
                <a:ea typeface="ＭＳ Ｐゴシック" panose="020B0600070205080204" pitchFamily="34" charset="-128"/>
              </a:rPr>
              <a:t>FairMOT</a:t>
            </a:r>
            <a:r>
              <a:rPr lang="en-US" sz="1400" dirty="0">
                <a:solidFill>
                  <a:schemeClr val="dk1"/>
                </a:solidFill>
                <a:latin typeface="Arial" panose="020B0604020202020204" pitchFamily="34" charset="0"/>
                <a:ea typeface="ＭＳ Ｐゴシック" panose="020B0600070205080204" pitchFamily="34" charset="-128"/>
              </a:rPr>
              <a:t> A.I model</a:t>
            </a:r>
          </a:p>
          <a:p>
            <a:pPr marL="571500" indent="-571500" algn="l">
              <a:buFont typeface="Wingdings" panose="05000000000000000000" pitchFamily="2" charset="2"/>
              <a:buChar char="Ø"/>
            </a:pPr>
            <a:r>
              <a:rPr lang="en-US" sz="1400" dirty="0">
                <a:solidFill>
                  <a:schemeClr val="dk1"/>
                </a:solidFill>
                <a:latin typeface="Arial" panose="020B0604020202020204" pitchFamily="34" charset="0"/>
                <a:ea typeface="ＭＳ Ｐゴシック" panose="020B0600070205080204" pitchFamily="34" charset="-128"/>
              </a:rPr>
              <a:t>Track individuals present in each frame of video</a:t>
            </a:r>
          </a:p>
          <a:p>
            <a:pPr marL="571500" indent="-571500" algn="l">
              <a:buFont typeface="Wingdings" panose="05000000000000000000" pitchFamily="2" charset="2"/>
              <a:buChar char="Ø"/>
            </a:pPr>
            <a:r>
              <a:rPr lang="en-US" sz="1400" dirty="0">
                <a:solidFill>
                  <a:schemeClr val="dk1"/>
                </a:solidFill>
                <a:latin typeface="Arial" panose="020B0604020202020204" pitchFamily="34" charset="0"/>
                <a:ea typeface="ＭＳ Ｐゴシック" panose="020B0600070205080204" pitchFamily="34" charset="-128"/>
              </a:rPr>
              <a:t>Identify person-of-interest in each video</a:t>
            </a:r>
          </a:p>
          <a:p>
            <a:pPr marL="571500" indent="-571500" algn="l">
              <a:buFont typeface="Wingdings" panose="05000000000000000000" pitchFamily="2" charset="2"/>
              <a:buChar char="Ø"/>
            </a:pPr>
            <a:r>
              <a:rPr lang="en-US" sz="1400" dirty="0">
                <a:solidFill>
                  <a:schemeClr val="dk1"/>
                </a:solidFill>
                <a:latin typeface="Arial" panose="020B0604020202020204" pitchFamily="34" charset="0"/>
                <a:ea typeface="ＭＳ Ｐゴシック" panose="020B0600070205080204" pitchFamily="34" charset="-128"/>
              </a:rPr>
              <a:t>Remove background distractors</a:t>
            </a:r>
            <a:endParaRPr lang="en-US" sz="1400" dirty="0">
              <a:solidFill>
                <a:schemeClr val="tx1"/>
              </a:solidFill>
            </a:endParaRPr>
          </a:p>
          <a:p>
            <a:pPr marL="285750" indent="-285750" algn="just">
              <a:lnSpc>
                <a:spcPct val="100000"/>
              </a:lnSpc>
              <a:buFont typeface="Wingdings" panose="05000000000000000000" pitchFamily="2" charset="2"/>
              <a:buChar char="Ø"/>
              <a:defRPr/>
            </a:pPr>
            <a:endParaRPr lang="en-US" sz="1400" dirty="0">
              <a:solidFill>
                <a:schemeClr val="dk1"/>
              </a:solidFill>
            </a:endParaRPr>
          </a:p>
          <a:p>
            <a:pPr marL="285750" lvl="0" indent="-285750" algn="just">
              <a:lnSpc>
                <a:spcPct val="100000"/>
              </a:lnSpc>
              <a:spcBef>
                <a:spcPts val="0"/>
              </a:spcBef>
              <a:buFont typeface="Wingdings" panose="05000000000000000000" pitchFamily="2" charset="2"/>
              <a:buChar char="Ø"/>
              <a:defRPr/>
            </a:pPr>
            <a:endParaRPr lang="en-US" sz="1400" dirty="0">
              <a:solidFill>
                <a:srgbClr val="000000"/>
              </a:solidFill>
              <a:latin typeface="Arial" panose="020B0604020202020204" pitchFamily="34" charset="0"/>
              <a:ea typeface="ＭＳ Ｐゴシック" panose="020B0600070205080204" pitchFamily="34" charset="-128"/>
            </a:endParaRPr>
          </a:p>
          <a:p>
            <a:pPr marL="342900" indent="-342900" algn="just">
              <a:spcBef>
                <a:spcPts val="0"/>
              </a:spcBef>
              <a:buFont typeface="Wingdings" panose="05000000000000000000" pitchFamily="2" charset="2"/>
              <a:buChar char="Ø"/>
            </a:pPr>
            <a:endParaRPr lang="en-US" sz="1400" dirty="0">
              <a:solidFill>
                <a:srgbClr val="000000"/>
              </a:solidFill>
              <a:latin typeface="Arial" panose="020B0604020202020204" pitchFamily="34" charset="0"/>
              <a:ea typeface="ＭＳ Ｐゴシック" panose="020B0600070205080204" pitchFamily="34" charset="-128"/>
            </a:endParaRPr>
          </a:p>
          <a:p>
            <a:pPr marL="342900" indent="-342900" algn="just">
              <a:spcBef>
                <a:spcPts val="0"/>
              </a:spcBef>
              <a:buFont typeface="Wingdings" panose="05000000000000000000" pitchFamily="2" charset="2"/>
              <a:buChar char="Ø"/>
            </a:pPr>
            <a:endParaRPr lang="en-US" sz="1400" dirty="0">
              <a:solidFill>
                <a:srgbClr val="000000"/>
              </a:solidFill>
              <a:latin typeface="Arial" panose="020B0604020202020204" pitchFamily="34" charset="0"/>
              <a:ea typeface="ＭＳ Ｐゴシック" panose="020B0600070205080204" pitchFamily="34" charset="-128"/>
            </a:endParaRPr>
          </a:p>
        </p:txBody>
      </p:sp>
      <p:graphicFrame>
        <p:nvGraphicFramePr>
          <p:cNvPr id="5" name="Diagram 4">
            <a:extLst>
              <a:ext uri="{FF2B5EF4-FFF2-40B4-BE49-F238E27FC236}">
                <a16:creationId xmlns:a16="http://schemas.microsoft.com/office/drawing/2014/main" id="{280CC0FD-2E7A-A33E-9DC4-484AF1DDB2C9}"/>
              </a:ext>
            </a:extLst>
          </p:cNvPr>
          <p:cNvGraphicFramePr/>
          <p:nvPr/>
        </p:nvGraphicFramePr>
        <p:xfrm>
          <a:off x="12915900" y="10023624"/>
          <a:ext cx="18059400" cy="609600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9" name="100-66_Anterior_1">
            <a:hlinkClick r:id="" action="ppaction://media"/>
            <a:extLst>
              <a:ext uri="{FF2B5EF4-FFF2-40B4-BE49-F238E27FC236}">
                <a16:creationId xmlns:a16="http://schemas.microsoft.com/office/drawing/2014/main" id="{AB502FDD-F982-33F6-CC2C-8105D4CD0172}"/>
              </a:ext>
            </a:extLst>
          </p:cNvPr>
          <p:cNvPicPr>
            <a:picLocks noChangeAspect="1"/>
          </p:cNvPicPr>
          <p:nvPr>
            <a:videoFile r:link="rId3"/>
            <p:extLst>
              <p:ext uri="{DAA4B4D4-6D71-4841-9C94-3DE7FCFB9230}">
                <p14:media xmlns:p14="http://schemas.microsoft.com/office/powerpoint/2010/main" r:embed="rId2"/>
              </p:ext>
            </p:extLst>
          </p:nvPr>
        </p:nvPicPr>
        <p:blipFill>
          <a:blip r:embed="rId15"/>
          <a:stretch>
            <a:fillRect/>
          </a:stretch>
        </p:blipFill>
        <p:spPr>
          <a:xfrm>
            <a:off x="144876" y="810889"/>
            <a:ext cx="1343025" cy="2386945"/>
          </a:xfrm>
          <a:prstGeom prst="rect">
            <a:avLst/>
          </a:prstGeom>
        </p:spPr>
      </p:pic>
      <p:pic>
        <p:nvPicPr>
          <p:cNvPr id="10" name="100-66_Anterior_2_pid_668_TC">
            <a:hlinkClick r:id="" action="ppaction://media"/>
            <a:extLst>
              <a:ext uri="{FF2B5EF4-FFF2-40B4-BE49-F238E27FC236}">
                <a16:creationId xmlns:a16="http://schemas.microsoft.com/office/drawing/2014/main" id="{8A90961B-393F-F05B-AE5A-7E1BE9295210}"/>
              </a:ext>
            </a:extLst>
          </p:cNvPr>
          <p:cNvPicPr>
            <a:picLocks noChangeAspect="1"/>
          </p:cNvPicPr>
          <p:nvPr>
            <a:videoFile r:link="rId5"/>
            <p:extLst>
              <p:ext uri="{DAA4B4D4-6D71-4841-9C94-3DE7FCFB9230}">
                <p14:media xmlns:p14="http://schemas.microsoft.com/office/powerpoint/2010/main" r:embed="rId4"/>
              </p:ext>
            </p:extLst>
          </p:nvPr>
        </p:nvPicPr>
        <p:blipFill>
          <a:blip r:embed="rId16"/>
          <a:stretch>
            <a:fillRect/>
          </a:stretch>
        </p:blipFill>
        <p:spPr>
          <a:xfrm>
            <a:off x="1730901" y="2039152"/>
            <a:ext cx="3409083" cy="2322128"/>
          </a:xfrm>
          <a:prstGeom prst="rect">
            <a:avLst/>
          </a:prstGeom>
        </p:spPr>
      </p:pic>
      <p:grpSp>
        <p:nvGrpSpPr>
          <p:cNvPr id="14" name="Group 13">
            <a:extLst>
              <a:ext uri="{FF2B5EF4-FFF2-40B4-BE49-F238E27FC236}">
                <a16:creationId xmlns:a16="http://schemas.microsoft.com/office/drawing/2014/main" id="{543AB10C-5645-FAD5-7901-285A4FB74F59}"/>
              </a:ext>
            </a:extLst>
          </p:cNvPr>
          <p:cNvGrpSpPr/>
          <p:nvPr/>
        </p:nvGrpSpPr>
        <p:grpSpPr>
          <a:xfrm>
            <a:off x="3897020" y="42437"/>
            <a:ext cx="1449535" cy="768452"/>
            <a:chOff x="4149757" y="645022"/>
            <a:chExt cx="3360807" cy="2016484"/>
          </a:xfrm>
        </p:grpSpPr>
        <p:sp>
          <p:nvSpPr>
            <p:cNvPr id="15" name="Rectangle 14">
              <a:extLst>
                <a:ext uri="{FF2B5EF4-FFF2-40B4-BE49-F238E27FC236}">
                  <a16:creationId xmlns:a16="http://schemas.microsoft.com/office/drawing/2014/main" id="{173ED6EB-5F62-506B-503F-333E89C4C29A}"/>
                </a:ext>
              </a:extLst>
            </p:cNvPr>
            <p:cNvSpPr/>
            <p:nvPr/>
          </p:nvSpPr>
          <p:spPr>
            <a:xfrm>
              <a:off x="4149757" y="645022"/>
              <a:ext cx="3360807" cy="2016484"/>
            </a:xfrm>
            <a:prstGeom prst="rect">
              <a:avLst/>
            </a:prstGeom>
          </p:spPr>
          <p:style>
            <a:lnRef idx="2">
              <a:schemeClr val="lt1">
                <a:hueOff val="0"/>
                <a:satOff val="0"/>
                <a:lumOff val="0"/>
                <a:alphaOff val="0"/>
              </a:schemeClr>
            </a:lnRef>
            <a:fillRef idx="1">
              <a:schemeClr val="accent2">
                <a:hueOff val="-2057143"/>
                <a:satOff val="-7143"/>
                <a:lumOff val="8572"/>
                <a:alphaOff val="0"/>
              </a:schemeClr>
            </a:fillRef>
            <a:effectRef idx="0">
              <a:schemeClr val="accent2">
                <a:hueOff val="-2057143"/>
                <a:satOff val="-7143"/>
                <a:lumOff val="8572"/>
                <a:alphaOff val="0"/>
              </a:schemeClr>
            </a:effectRef>
            <a:fontRef idx="minor">
              <a:schemeClr val="lt1"/>
            </a:fontRef>
          </p:style>
          <p:txBody>
            <a:bodyPr/>
            <a:lstStyle/>
            <a:p>
              <a:endParaRPr lang="en-US"/>
            </a:p>
          </p:txBody>
        </p:sp>
        <p:sp>
          <p:nvSpPr>
            <p:cNvPr id="16" name="TextBox 15">
              <a:extLst>
                <a:ext uri="{FF2B5EF4-FFF2-40B4-BE49-F238E27FC236}">
                  <a16:creationId xmlns:a16="http://schemas.microsoft.com/office/drawing/2014/main" id="{0FA2C781-8222-6366-71B3-124F971EDA14}"/>
                </a:ext>
              </a:extLst>
            </p:cNvPr>
            <p:cNvSpPr txBox="1"/>
            <p:nvPr/>
          </p:nvSpPr>
          <p:spPr>
            <a:xfrm>
              <a:off x="4149757" y="645022"/>
              <a:ext cx="3360807" cy="201648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1200" kern="1200" dirty="0"/>
                <a:t>Person Tracking</a:t>
              </a:r>
            </a:p>
          </p:txBody>
        </p:sp>
      </p:grpSp>
      <p:grpSp>
        <p:nvGrpSpPr>
          <p:cNvPr id="17" name="Group 16">
            <a:extLst>
              <a:ext uri="{FF2B5EF4-FFF2-40B4-BE49-F238E27FC236}">
                <a16:creationId xmlns:a16="http://schemas.microsoft.com/office/drawing/2014/main" id="{AD56A33C-DA37-F5E5-2FA3-EEEB81D48445}"/>
              </a:ext>
            </a:extLst>
          </p:cNvPr>
          <p:cNvGrpSpPr/>
          <p:nvPr/>
        </p:nvGrpSpPr>
        <p:grpSpPr>
          <a:xfrm>
            <a:off x="5832557" y="42437"/>
            <a:ext cx="1449535" cy="768452"/>
            <a:chOff x="8283550" y="645022"/>
            <a:chExt cx="3360807" cy="2016484"/>
          </a:xfrm>
        </p:grpSpPr>
        <p:sp>
          <p:nvSpPr>
            <p:cNvPr id="18" name="Rectangle 17">
              <a:extLst>
                <a:ext uri="{FF2B5EF4-FFF2-40B4-BE49-F238E27FC236}">
                  <a16:creationId xmlns:a16="http://schemas.microsoft.com/office/drawing/2014/main" id="{F878319F-DC54-F90F-B7CD-EBA987FFF836}"/>
                </a:ext>
              </a:extLst>
            </p:cNvPr>
            <p:cNvSpPr/>
            <p:nvPr/>
          </p:nvSpPr>
          <p:spPr>
            <a:xfrm>
              <a:off x="8283550" y="645022"/>
              <a:ext cx="3360807" cy="2016484"/>
            </a:xfrm>
            <a:prstGeom prst="rect">
              <a:avLst/>
            </a:prstGeom>
          </p:spPr>
          <p:style>
            <a:lnRef idx="2">
              <a:schemeClr val="lt1">
                <a:hueOff val="0"/>
                <a:satOff val="0"/>
                <a:lumOff val="0"/>
                <a:alphaOff val="0"/>
              </a:schemeClr>
            </a:lnRef>
            <a:fillRef idx="1">
              <a:schemeClr val="accent2">
                <a:hueOff val="-4114286"/>
                <a:satOff val="-14287"/>
                <a:lumOff val="17143"/>
                <a:alphaOff val="0"/>
              </a:schemeClr>
            </a:fillRef>
            <a:effectRef idx="0">
              <a:schemeClr val="accent2">
                <a:hueOff val="-4114286"/>
                <a:satOff val="-14287"/>
                <a:lumOff val="17143"/>
                <a:alphaOff val="0"/>
              </a:schemeClr>
            </a:effectRef>
            <a:fontRef idx="minor">
              <a:schemeClr val="lt1"/>
            </a:fontRef>
          </p:style>
          <p:txBody>
            <a:bodyPr/>
            <a:lstStyle/>
            <a:p>
              <a:endParaRPr lang="en-US"/>
            </a:p>
          </p:txBody>
        </p:sp>
        <p:sp>
          <p:nvSpPr>
            <p:cNvPr id="19" name="TextBox 18">
              <a:extLst>
                <a:ext uri="{FF2B5EF4-FFF2-40B4-BE49-F238E27FC236}">
                  <a16:creationId xmlns:a16="http://schemas.microsoft.com/office/drawing/2014/main" id="{82E43675-1A4F-8BEE-9295-0C4CFE41D552}"/>
                </a:ext>
              </a:extLst>
            </p:cNvPr>
            <p:cNvSpPr txBox="1"/>
            <p:nvPr/>
          </p:nvSpPr>
          <p:spPr>
            <a:xfrm>
              <a:off x="8283550" y="645022"/>
              <a:ext cx="3360807" cy="201648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1200" kern="1200" dirty="0"/>
                <a:t>Manual Curation</a:t>
              </a:r>
            </a:p>
          </p:txBody>
        </p:sp>
      </p:grpSp>
      <p:cxnSp>
        <p:nvCxnSpPr>
          <p:cNvPr id="20" name="Straight Arrow Connector 19">
            <a:extLst>
              <a:ext uri="{FF2B5EF4-FFF2-40B4-BE49-F238E27FC236}">
                <a16:creationId xmlns:a16="http://schemas.microsoft.com/office/drawing/2014/main" id="{A991D8DB-694E-3E13-EB80-E408AF4E7A48}"/>
              </a:ext>
            </a:extLst>
          </p:cNvPr>
          <p:cNvCxnSpPr>
            <a:cxnSpLocks/>
            <a:stCxn id="16" idx="3"/>
            <a:endCxn id="19" idx="1"/>
          </p:cNvCxnSpPr>
          <p:nvPr/>
        </p:nvCxnSpPr>
        <p:spPr>
          <a:xfrm>
            <a:off x="5346555" y="426663"/>
            <a:ext cx="486002"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pic>
        <p:nvPicPr>
          <p:cNvPr id="22" name="Audio 21">
            <a:hlinkClick r:id="" action="ppaction://media"/>
            <a:extLst>
              <a:ext uri="{FF2B5EF4-FFF2-40B4-BE49-F238E27FC236}">
                <a16:creationId xmlns:a16="http://schemas.microsoft.com/office/drawing/2014/main" id="{D18D127D-424B-3820-FE90-F10159E878FD}"/>
              </a:ext>
            </a:extLst>
          </p:cNvPr>
          <p:cNvPicPr>
            <a:picLocks noChangeAspect="1"/>
          </p:cNvPicPr>
          <p:nvPr>
            <a:audioFile r:link="rId7"/>
            <p:extLst>
              <p:ext uri="{DAA4B4D4-6D71-4841-9C94-3DE7FCFB9230}">
                <p14:media xmlns:p14="http://schemas.microsoft.com/office/powerpoint/2010/main" r:embed="rId6"/>
              </p:ext>
            </p:extLst>
          </p:nvPr>
        </p:nvPicPr>
        <p:blipFill>
          <a:blip r:embed="rId17"/>
          <a:srcRect l="-76563" t="-76563" r="-76563" b="-76563"/>
          <a:stretch>
            <a:fillRect/>
          </a:stretch>
        </p:blipFill>
        <p:spPr>
          <a:xfrm>
            <a:off x="7539228" y="3538728"/>
            <a:ext cx="1543050" cy="1543050"/>
          </a:xfrm>
          <a:prstGeom prst="ellipse">
            <a:avLst/>
          </a:prstGeom>
        </p:spPr>
      </p:pic>
    </p:spTree>
    <p:custDataLst>
      <p:tags r:id="rId1"/>
    </p:custDataLst>
    <p:extLst>
      <p:ext uri="{BB962C8B-B14F-4D97-AF65-F5344CB8AC3E}">
        <p14:creationId xmlns:p14="http://schemas.microsoft.com/office/powerpoint/2010/main" val="2385981102"/>
      </p:ext>
    </p:extLst>
  </p:cSld>
  <p:clrMapOvr>
    <a:masterClrMapping/>
  </p:clrMapOvr>
  <mc:AlternateContent xmlns:mc="http://schemas.openxmlformats.org/markup-compatibility/2006">
    <mc:Choice xmlns:p14="http://schemas.microsoft.com/office/powerpoint/2010/main" Requires="p14">
      <p:transition spd="slow" p14:dur="2000" advTm="37057"/>
    </mc:Choice>
    <mc:Fallback>
      <p:transition spd="slow" advTm="37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760" fill="hold"/>
                                        <p:tgtEl>
                                          <p:spTgt spid="9"/>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654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9"/>
                </p:tgtEl>
              </p:cMediaNode>
            </p:video>
            <p:seq concurrent="1" nextAc="seek">
              <p:cTn id="16" restart="whenNotActive" fill="hold" evtFilter="cancelBubble" nodeType="interactiveSeq">
                <p:stCondLst>
                  <p:cond evt="onClick" delay="0">
                    <p:tgtEl>
                      <p:spTgt spid="9"/>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9"/>
                                        </p:tgtEl>
                                      </p:cBhvr>
                                    </p:cmd>
                                  </p:childTnLst>
                                </p:cTn>
                              </p:par>
                            </p:childTnLst>
                          </p:cTn>
                        </p:par>
                      </p:childTnLst>
                    </p:cTn>
                  </p:par>
                </p:childTnLst>
              </p:cTn>
              <p:nextCondLst>
                <p:cond evt="onClick" delay="0">
                  <p:tgtEl>
                    <p:spTgt spid="9"/>
                  </p:tgtEl>
                </p:cond>
              </p:nextCondLst>
            </p:seq>
            <p:video>
              <p:cMediaNode vol="80000">
                <p:cTn id="21" fill="hold" display="0">
                  <p:stCondLst>
                    <p:cond delay="indefinite"/>
                  </p:stCondLst>
                </p:cTn>
                <p:tgtEl>
                  <p:spTgt spid="10"/>
                </p:tgtEl>
              </p:cMediaNode>
            </p:video>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10"/>
                                        </p:tgtEl>
                                      </p:cBhvr>
                                    </p:cmd>
                                  </p:childTnLst>
                                </p:cTn>
                              </p:par>
                            </p:childTnLst>
                          </p:cTn>
                        </p:par>
                      </p:childTnLst>
                    </p:cTn>
                  </p:par>
                </p:childTnLst>
              </p:cTn>
              <p:nextCondLst>
                <p:cond evt="onClick" delay="0">
                  <p:tgtEl>
                    <p:spTgt spid="10"/>
                  </p:tgtEl>
                </p:cond>
              </p:nextCondLst>
            </p:seq>
            <p:audio isNarration="1">
              <p:cMediaNode vol="80000" showWhenStopped="0">
                <p:cTn id="27" fill="hold" display="0">
                  <p:stCondLst>
                    <p:cond delay="indefinite"/>
                  </p:stCondLst>
                  <p:endCondLst>
                    <p:cond evt="onStopAudio" delay="0">
                      <p:tgtEl>
                        <p:sldTgt/>
                      </p:tgtEl>
                    </p:cond>
                  </p:endCondLst>
                </p:cTn>
                <p:tgtEl>
                  <p:spTgt spid="22"/>
                </p:tgtEl>
              </p:cMediaNode>
            </p:audio>
          </p:childTnLst>
        </p:cTn>
      </p:par>
    </p:tnLst>
  </p:timing>
  <p:extLst>
    <p:ext uri="{E180D4A7-C9FB-4DFB-919C-405C955672EB}">
      <p14:showEvtLst xmlns:p14="http://schemas.microsoft.com/office/powerpoint/2010/main">
        <p14:playEvt time="20665" objId="9"/>
        <p14:playEvt time="27915" objId="10"/>
        <p14:stopEvt time="30613" objId="9"/>
        <p14:stopEvt time="34496" objId="10"/>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42.5|16.8"/>
</p:tagLst>
</file>

<file path=ppt/tags/tag2.xml><?xml version="1.0" encoding="utf-8"?>
<p:tagLst xmlns:a="http://schemas.openxmlformats.org/drawingml/2006/main" xmlns:r="http://schemas.openxmlformats.org/officeDocument/2006/relationships" xmlns:p="http://schemas.openxmlformats.org/presentationml/2006/main">
  <p:tag name="TIMING" val="|0.3"/>
</p:tagLst>
</file>

<file path=ppt/tags/tag3.xml><?xml version="1.0" encoding="utf-8"?>
<p:tagLst xmlns:a="http://schemas.openxmlformats.org/drawingml/2006/main" xmlns:r="http://schemas.openxmlformats.org/officeDocument/2006/relationships" xmlns:p="http://schemas.openxmlformats.org/presentationml/2006/main">
  <p:tag name="TIMING" val="|31.8"/>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593</TotalTime>
  <Words>1434</Words>
  <Application>Microsoft Office PowerPoint</Application>
  <PresentationFormat>On-screen Show (16:9)</PresentationFormat>
  <Paragraphs>204</Paragraphs>
  <Slides>15</Slides>
  <Notes>15</Notes>
  <HiddenSlides>0</HiddenSlides>
  <MMClips>22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Wingdings</vt:lpstr>
      <vt:lpstr>Lexend</vt:lpstr>
      <vt:lpstr>Simple Light</vt:lpstr>
      <vt:lpstr>PowerPoint Presentation</vt:lpstr>
      <vt:lpstr>Introduction</vt:lpstr>
      <vt:lpstr>Introduction</vt:lpstr>
      <vt:lpstr>Introduction</vt:lpstr>
      <vt:lpstr>Gait Parameters</vt:lpstr>
      <vt:lpstr>Contributions</vt:lpstr>
      <vt:lpstr>Challenges</vt:lpstr>
      <vt:lpstr>Pipeline</vt:lpstr>
      <vt:lpstr>PowerPoint Presentation</vt:lpstr>
      <vt:lpstr>PowerPoint Presentation</vt:lpstr>
      <vt:lpstr>PowerPoint Presentation</vt:lpstr>
      <vt:lpstr>PowerPoint Presentation</vt:lpstr>
      <vt:lpstr>Results</vt:lpstr>
      <vt:lpstr>Conclusion</vt:lpstr>
      <vt:lpstr>Team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Iyer, Balaji</dc:creator>
  <cp:lastModifiedBy>Iyer, Balaji</cp:lastModifiedBy>
  <cp:revision>67</cp:revision>
  <dcterms:modified xsi:type="dcterms:W3CDTF">2023-11-08T19:11:38Z</dcterms:modified>
</cp:coreProperties>
</file>